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2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media/image1.png" ContentType="image/png"/>
  <Override PartName="/ppt/media/image2.gif" ContentType="image/gif"/>
  <Override PartName="/ppt/media/image11.png" ContentType="image/png"/>
  <Override PartName="/ppt/media/image3.gif" ContentType="image/gif"/>
  <Override PartName="/ppt/media/image7.png" ContentType="image/png"/>
  <Override PartName="/ppt/media/image12.png" ContentType="image/png"/>
  <Override PartName="/ppt/media/image4.gif" ContentType="image/gif"/>
  <Override PartName="/ppt/media/image8.png" ContentType="image/png"/>
  <Override PartName="/ppt/media/image13.png" ContentType="image/png"/>
  <Override PartName="/ppt/media/image5.gif" ContentType="image/gif"/>
  <Override PartName="/ppt/media/image9.png" ContentType="image/png"/>
  <Override PartName="/ppt/media/image6.gif" ContentType="image/gif"/>
  <Override PartName="/ppt/media/image10.png" ContentType="image/png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" Target="slides/slide1.xml"/><Relationship Id="rId24" Type="http://schemas.openxmlformats.org/officeDocument/2006/relationships/slide" Target="slides/slide2.xml"/><Relationship Id="rId25" Type="http://schemas.openxmlformats.org/officeDocument/2006/relationships/slide" Target="slides/slide3.xml"/><Relationship Id="rId26" Type="http://schemas.openxmlformats.org/officeDocument/2006/relationships/slide" Target="slides/slide4.xml"/><Relationship Id="rId27" Type="http://schemas.openxmlformats.org/officeDocument/2006/relationships/slide" Target="slides/slide5.xml"/><Relationship Id="rId28" Type="http://schemas.openxmlformats.org/officeDocument/2006/relationships/slide" Target="slides/slide6.xml"/><Relationship Id="rId29" Type="http://schemas.openxmlformats.org/officeDocument/2006/relationships/slide" Target="slides/slide7.xml"/><Relationship Id="rId30" Type="http://schemas.openxmlformats.org/officeDocument/2006/relationships/slide" Target="slides/slide8.xml"/><Relationship Id="rId31" Type="http://schemas.openxmlformats.org/officeDocument/2006/relationships/slide" Target="slides/slide9.xml"/><Relationship Id="rId32" Type="http://schemas.openxmlformats.org/officeDocument/2006/relationships/slide" Target="slides/slide10.xml"/><Relationship Id="rId33" Type="http://schemas.openxmlformats.org/officeDocument/2006/relationships/slide" Target="slides/slide11.xml"/><Relationship Id="rId34" Type="http://schemas.openxmlformats.org/officeDocument/2006/relationships/slide" Target="slides/slide12.xml"/><Relationship Id="rId35" Type="http://schemas.openxmlformats.org/officeDocument/2006/relationships/slide" Target="slides/slide13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4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8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6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8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9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3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9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1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0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0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1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4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5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8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9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6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7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2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4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3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8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9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3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5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6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7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0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4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5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0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2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7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8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1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2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6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9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3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4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7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8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9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0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1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5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0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6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9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0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3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4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7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0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1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2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5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6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7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8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9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ubTitle"/>
          </p:nvPr>
        </p:nvSpPr>
        <p:spPr>
          <a:xfrm>
            <a:off x="713160" y="539640"/>
            <a:ext cx="7758720" cy="13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714960" y="2857680"/>
            <a:ext cx="77587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4690800" y="94320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/>
          </p:nvPr>
        </p:nvSpPr>
        <p:spPr>
          <a:xfrm>
            <a:off x="71496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5"/>
          <p:cNvSpPr>
            <a:spLocks noGrp="1"/>
          </p:cNvSpPr>
          <p:nvPr>
            <p:ph/>
          </p:nvPr>
        </p:nvSpPr>
        <p:spPr>
          <a:xfrm>
            <a:off x="4690800" y="2857680"/>
            <a:ext cx="378612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/>
          </p:nvPr>
        </p:nvSpPr>
        <p:spPr>
          <a:xfrm>
            <a:off x="333828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/>
          </p:nvPr>
        </p:nvSpPr>
        <p:spPr>
          <a:xfrm>
            <a:off x="5961600" y="94320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5"/>
          <p:cNvSpPr>
            <a:spLocks noGrp="1"/>
          </p:cNvSpPr>
          <p:nvPr>
            <p:ph/>
          </p:nvPr>
        </p:nvSpPr>
        <p:spPr>
          <a:xfrm>
            <a:off x="71496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6"/>
          <p:cNvSpPr>
            <a:spLocks noGrp="1"/>
          </p:cNvSpPr>
          <p:nvPr>
            <p:ph/>
          </p:nvPr>
        </p:nvSpPr>
        <p:spPr>
          <a:xfrm>
            <a:off x="333828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7"/>
          <p:cNvSpPr>
            <a:spLocks noGrp="1"/>
          </p:cNvSpPr>
          <p:nvPr>
            <p:ph/>
          </p:nvPr>
        </p:nvSpPr>
        <p:spPr>
          <a:xfrm>
            <a:off x="5961600" y="2857680"/>
            <a:ext cx="2498040" cy="17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subTitle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338560" y="1274760"/>
            <a:ext cx="4466520" cy="1959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7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" name="Google Shape;12;p2"/>
          <p:cNvGrpSpPr/>
          <p:nvPr/>
        </p:nvGrpSpPr>
        <p:grpSpPr>
          <a:xfrm>
            <a:off x="-1637280" y="2573640"/>
            <a:ext cx="4466160" cy="4466160"/>
            <a:chOff x="-1637280" y="2573640"/>
            <a:chExt cx="4466160" cy="4466160"/>
          </a:xfrm>
        </p:grpSpPr>
        <p:sp>
          <p:nvSpPr>
            <p:cNvPr id="2" name="Google Shape;13;p2"/>
            <p:cNvSpPr/>
            <p:nvPr/>
          </p:nvSpPr>
          <p:spPr>
            <a:xfrm rot="3193800">
              <a:off x="-999360" y="3211200"/>
              <a:ext cx="3191040" cy="3190680"/>
            </a:xfrm>
            <a:custGeom>
              <a:avLst/>
              <a:gdLst/>
              <a:ahLst/>
              <a:rect l="l" t="t" r="r" b="b"/>
              <a:pathLst>
                <a:path w="125176" h="125158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14;p2"/>
            <p:cNvSpPr/>
            <p:nvPr/>
          </p:nvSpPr>
          <p:spPr>
            <a:xfrm rot="3193800">
              <a:off x="-856800" y="3330720"/>
              <a:ext cx="2959920" cy="2959920"/>
            </a:xfrm>
            <a:custGeom>
              <a:avLst/>
              <a:gdLst/>
              <a:ahLst/>
              <a:rect l="l" t="t" r="r" b="b"/>
              <a:pathLst>
                <a:path w="116103" h="116104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Google Shape;15;p2"/>
            <p:cNvSpPr/>
            <p:nvPr/>
          </p:nvSpPr>
          <p:spPr>
            <a:xfrm rot="3193800">
              <a:off x="-714600" y="3450240"/>
              <a:ext cx="2729160" cy="2729160"/>
            </a:xfrm>
            <a:custGeom>
              <a:avLst/>
              <a:gdLst/>
              <a:ahLst/>
              <a:rect l="l" t="t" r="r" b="b"/>
              <a:pathLst>
                <a:path w="107048" h="107049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Google Shape;16;p2"/>
            <p:cNvSpPr/>
            <p:nvPr/>
          </p:nvSpPr>
          <p:spPr>
            <a:xfrm rot="3193800">
              <a:off x="-572400" y="3569040"/>
              <a:ext cx="2498040" cy="2498760"/>
            </a:xfrm>
            <a:custGeom>
              <a:avLst/>
              <a:gdLst/>
              <a:ahLst/>
              <a:rect l="l" t="t" r="r" b="b"/>
              <a:pathLst>
                <a:path w="97994" h="98012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Google Shape;17;p2"/>
            <p:cNvSpPr/>
            <p:nvPr/>
          </p:nvSpPr>
          <p:spPr>
            <a:xfrm rot="3193800">
              <a:off x="-429840" y="3688200"/>
              <a:ext cx="2267280" cy="2267280"/>
            </a:xfrm>
            <a:custGeom>
              <a:avLst/>
              <a:gdLst/>
              <a:ahLst/>
              <a:rect l="l" t="t" r="r" b="b"/>
              <a:pathLst>
                <a:path w="88940" h="8894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Google Shape;18;p2"/>
            <p:cNvSpPr/>
            <p:nvPr/>
          </p:nvSpPr>
          <p:spPr>
            <a:xfrm rot="3193800">
              <a:off x="-288000" y="3807720"/>
              <a:ext cx="2036520" cy="2036520"/>
            </a:xfrm>
            <a:custGeom>
              <a:avLst/>
              <a:gdLst/>
              <a:ahLst/>
              <a:rect l="l" t="t" r="r" b="b"/>
              <a:pathLst>
                <a:path w="79885" h="79885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Google Shape;19;p2"/>
            <p:cNvSpPr/>
            <p:nvPr/>
          </p:nvSpPr>
          <p:spPr>
            <a:xfrm rot="3193800">
              <a:off x="-145440" y="3926880"/>
              <a:ext cx="1805400" cy="1805760"/>
            </a:xfrm>
            <a:custGeom>
              <a:avLst/>
              <a:gdLst/>
              <a:ahLst/>
              <a:rect l="l" t="t" r="r" b="b"/>
              <a:pathLst>
                <a:path w="70830" h="70831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Google Shape;20;p2"/>
            <p:cNvSpPr/>
            <p:nvPr/>
          </p:nvSpPr>
          <p:spPr>
            <a:xfrm rot="3193800">
              <a:off x="-3600" y="4046400"/>
              <a:ext cx="1574640" cy="1574640"/>
            </a:xfrm>
            <a:custGeom>
              <a:avLst/>
              <a:gdLst/>
              <a:ahLst/>
              <a:rect l="l" t="t" r="r" b="b"/>
              <a:pathLst>
                <a:path w="61776" h="61776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Google Shape;21;p2"/>
            <p:cNvSpPr/>
            <p:nvPr/>
          </p:nvSpPr>
          <p:spPr>
            <a:xfrm rot="3193800">
              <a:off x="138240" y="4165560"/>
              <a:ext cx="1343880" cy="1343880"/>
            </a:xfrm>
            <a:custGeom>
              <a:avLst/>
              <a:gdLst/>
              <a:ahLst/>
              <a:rect l="l" t="t" r="r" b="b"/>
              <a:pathLst>
                <a:path w="52722" h="52721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Google Shape;22;p2"/>
            <p:cNvSpPr/>
            <p:nvPr/>
          </p:nvSpPr>
          <p:spPr>
            <a:xfrm rot="3193800">
              <a:off x="280800" y="4285080"/>
              <a:ext cx="1112400" cy="1113120"/>
            </a:xfrm>
            <a:custGeom>
              <a:avLst/>
              <a:gdLst/>
              <a:ahLst/>
              <a:rect l="l" t="t" r="r" b="b"/>
              <a:pathLst>
                <a:path w="43649" h="43668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Google Shape;23;p2"/>
            <p:cNvSpPr/>
            <p:nvPr/>
          </p:nvSpPr>
          <p:spPr>
            <a:xfrm rot="3193800">
              <a:off x="423000" y="4404600"/>
              <a:ext cx="881640" cy="882000"/>
            </a:xfrm>
            <a:custGeom>
              <a:avLst/>
              <a:gdLst/>
              <a:ahLst/>
              <a:rect l="l" t="t" r="r" b="b"/>
              <a:pathLst>
                <a:path w="34594" h="34613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Google Shape;24;p2"/>
            <p:cNvSpPr/>
            <p:nvPr/>
          </p:nvSpPr>
          <p:spPr>
            <a:xfrm rot="3193800">
              <a:off x="565560" y="4523760"/>
              <a:ext cx="650880" cy="650880"/>
            </a:xfrm>
            <a:custGeom>
              <a:avLst/>
              <a:gdLst/>
              <a:ahLst/>
              <a:rect l="l" t="t" r="r" b="b"/>
              <a:pathLst>
                <a:path w="25539" h="2554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Google Shape;25;p2"/>
            <p:cNvSpPr/>
            <p:nvPr/>
          </p:nvSpPr>
          <p:spPr>
            <a:xfrm rot="3193800">
              <a:off x="707400" y="4643280"/>
              <a:ext cx="420120" cy="420120"/>
            </a:xfrm>
            <a:custGeom>
              <a:avLst/>
              <a:gdLst/>
              <a:ahLst/>
              <a:rect l="l" t="t" r="r" b="b"/>
              <a:pathLst>
                <a:path w="16486" h="16485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" name="Google Shape;26;p2"/>
          <p:cNvGrpSpPr/>
          <p:nvPr/>
        </p:nvGrpSpPr>
        <p:grpSpPr>
          <a:xfrm>
            <a:off x="5488200" y="-1838160"/>
            <a:ext cx="5195160" cy="5194800"/>
            <a:chOff x="5488200" y="-1838160"/>
            <a:chExt cx="5195160" cy="5194800"/>
          </a:xfrm>
        </p:grpSpPr>
        <p:sp>
          <p:nvSpPr>
            <p:cNvPr id="16" name="Google Shape;27;p2"/>
            <p:cNvSpPr/>
            <p:nvPr/>
          </p:nvSpPr>
          <p:spPr>
            <a:xfrm rot="822000">
              <a:off x="5936040" y="-1389960"/>
              <a:ext cx="4299480" cy="4298760"/>
            </a:xfrm>
            <a:custGeom>
              <a:avLst/>
              <a:gdLst/>
              <a:ahLst/>
              <a:rect l="l" t="t" r="r" b="b"/>
              <a:pathLst>
                <a:path w="125176" h="125158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Google Shape;28;p2"/>
            <p:cNvSpPr/>
            <p:nvPr/>
          </p:nvSpPr>
          <p:spPr>
            <a:xfrm rot="822000">
              <a:off x="6122880" y="-1253520"/>
              <a:ext cx="3987720" cy="3987720"/>
            </a:xfrm>
            <a:custGeom>
              <a:avLst/>
              <a:gdLst/>
              <a:ahLst/>
              <a:rect l="l" t="t" r="r" b="b"/>
              <a:pathLst>
                <a:path w="116103" h="116104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Google Shape;29;p2"/>
            <p:cNvSpPr/>
            <p:nvPr/>
          </p:nvSpPr>
          <p:spPr>
            <a:xfrm rot="822000">
              <a:off x="6309720" y="-1116720"/>
              <a:ext cx="3676680" cy="3676680"/>
            </a:xfrm>
            <a:custGeom>
              <a:avLst/>
              <a:gdLst/>
              <a:ahLst/>
              <a:rect l="l" t="t" r="r" b="b"/>
              <a:pathLst>
                <a:path w="107048" h="107049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Google Shape;30;p2"/>
            <p:cNvSpPr/>
            <p:nvPr/>
          </p:nvSpPr>
          <p:spPr>
            <a:xfrm rot="822000">
              <a:off x="6496200" y="-980640"/>
              <a:ext cx="3365640" cy="3366360"/>
            </a:xfrm>
            <a:custGeom>
              <a:avLst/>
              <a:gdLst/>
              <a:ahLst/>
              <a:rect l="l" t="t" r="r" b="b"/>
              <a:pathLst>
                <a:path w="97994" h="98012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Google Shape;31;p2"/>
            <p:cNvSpPr/>
            <p:nvPr/>
          </p:nvSpPr>
          <p:spPr>
            <a:xfrm rot="822000">
              <a:off x="6683040" y="-844200"/>
              <a:ext cx="3054600" cy="3054600"/>
            </a:xfrm>
            <a:custGeom>
              <a:avLst/>
              <a:gdLst/>
              <a:ahLst/>
              <a:rect l="l" t="t" r="r" b="b"/>
              <a:pathLst>
                <a:path w="88940" h="8894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Google Shape;32;p2"/>
            <p:cNvSpPr/>
            <p:nvPr/>
          </p:nvSpPr>
          <p:spPr>
            <a:xfrm rot="822000">
              <a:off x="6869880" y="-707400"/>
              <a:ext cx="2743560" cy="2743560"/>
            </a:xfrm>
            <a:custGeom>
              <a:avLst/>
              <a:gdLst/>
              <a:ahLst/>
              <a:rect l="l" t="t" r="r" b="b"/>
              <a:pathLst>
                <a:path w="79885" h="79885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Google Shape;33;p2"/>
            <p:cNvSpPr/>
            <p:nvPr/>
          </p:nvSpPr>
          <p:spPr>
            <a:xfrm rot="822000">
              <a:off x="7056000" y="-570960"/>
              <a:ext cx="2432520" cy="2432520"/>
            </a:xfrm>
            <a:custGeom>
              <a:avLst/>
              <a:gdLst/>
              <a:ahLst/>
              <a:rect l="l" t="t" r="r" b="b"/>
              <a:pathLst>
                <a:path w="70830" h="70831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Google Shape;34;p2"/>
            <p:cNvSpPr/>
            <p:nvPr/>
          </p:nvSpPr>
          <p:spPr>
            <a:xfrm rot="822000">
              <a:off x="7242840" y="-434160"/>
              <a:ext cx="2121480" cy="2121480"/>
            </a:xfrm>
            <a:custGeom>
              <a:avLst/>
              <a:gdLst/>
              <a:ahLst/>
              <a:rect l="l" t="t" r="r" b="b"/>
              <a:pathLst>
                <a:path w="61776" h="61776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Google Shape;35;p2"/>
            <p:cNvSpPr/>
            <p:nvPr/>
          </p:nvSpPr>
          <p:spPr>
            <a:xfrm rot="822000">
              <a:off x="7429320" y="-298080"/>
              <a:ext cx="1810440" cy="1810440"/>
            </a:xfrm>
            <a:custGeom>
              <a:avLst/>
              <a:gdLst/>
              <a:ahLst/>
              <a:rect l="l" t="t" r="r" b="b"/>
              <a:pathLst>
                <a:path w="52722" h="52721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Google Shape;36;p2"/>
            <p:cNvSpPr/>
            <p:nvPr/>
          </p:nvSpPr>
          <p:spPr>
            <a:xfrm rot="822000">
              <a:off x="7616520" y="-161280"/>
              <a:ext cx="1499040" cy="1499760"/>
            </a:xfrm>
            <a:custGeom>
              <a:avLst/>
              <a:gdLst/>
              <a:ahLst/>
              <a:rect l="l" t="t" r="r" b="b"/>
              <a:pathLst>
                <a:path w="43649" h="43668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" name="Google Shape;37;p2"/>
            <p:cNvSpPr/>
            <p:nvPr/>
          </p:nvSpPr>
          <p:spPr>
            <a:xfrm rot="822000">
              <a:off x="7803360" y="-24840"/>
              <a:ext cx="1188000" cy="1188720"/>
            </a:xfrm>
            <a:custGeom>
              <a:avLst/>
              <a:gdLst/>
              <a:ahLst/>
              <a:rect l="l" t="t" r="r" b="b"/>
              <a:pathLst>
                <a:path w="34594" h="34613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7" name="Google Shape;38;p2"/>
            <p:cNvSpPr/>
            <p:nvPr/>
          </p:nvSpPr>
          <p:spPr>
            <a:xfrm rot="822000">
              <a:off x="7989840" y="111600"/>
              <a:ext cx="876960" cy="876960"/>
            </a:xfrm>
            <a:custGeom>
              <a:avLst/>
              <a:gdLst/>
              <a:ahLst/>
              <a:rect l="l" t="t" r="r" b="b"/>
              <a:pathLst>
                <a:path w="25539" h="2554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8" name="Google Shape;39;p2"/>
            <p:cNvSpPr/>
            <p:nvPr/>
          </p:nvSpPr>
          <p:spPr>
            <a:xfrm rot="822000">
              <a:off x="8176320" y="248040"/>
              <a:ext cx="565920" cy="565920"/>
            </a:xfrm>
            <a:custGeom>
              <a:avLst/>
              <a:gdLst/>
              <a:ahLst/>
              <a:rect l="l" t="t" r="r" b="b"/>
              <a:pathLst>
                <a:path w="16486" h="16485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42840" dir="4939991" dist="18888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" name="Google Shape;40;p2"/>
          <p:cNvGrpSpPr/>
          <p:nvPr/>
        </p:nvGrpSpPr>
        <p:grpSpPr>
          <a:xfrm>
            <a:off x="-2527200" y="-2355120"/>
            <a:ext cx="4783680" cy="4995360"/>
            <a:chOff x="-2527200" y="-2355120"/>
            <a:chExt cx="4783680" cy="4995360"/>
          </a:xfrm>
        </p:grpSpPr>
        <p:sp>
          <p:nvSpPr>
            <p:cNvPr id="30" name="Google Shape;41;p2"/>
            <p:cNvSpPr/>
            <p:nvPr/>
          </p:nvSpPr>
          <p:spPr>
            <a:xfrm rot="17589600">
              <a:off x="-1037520" y="-39996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" name="Google Shape;42;p2"/>
            <p:cNvSpPr/>
            <p:nvPr/>
          </p:nvSpPr>
          <p:spPr>
            <a:xfrm rot="17589600">
              <a:off x="-1279080" y="-50364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Google Shape;43;p2"/>
            <p:cNvSpPr/>
            <p:nvPr/>
          </p:nvSpPr>
          <p:spPr>
            <a:xfrm rot="17589600">
              <a:off x="-1513800" y="-60372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Google Shape;44;p2"/>
            <p:cNvSpPr/>
            <p:nvPr/>
          </p:nvSpPr>
          <p:spPr>
            <a:xfrm rot="17589600">
              <a:off x="-1734480" y="-69804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Google Shape;45;p2"/>
            <p:cNvSpPr/>
            <p:nvPr/>
          </p:nvSpPr>
          <p:spPr>
            <a:xfrm rot="17589600">
              <a:off x="-1969200" y="-79848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Google Shape;46;p2"/>
            <p:cNvSpPr/>
            <p:nvPr/>
          </p:nvSpPr>
          <p:spPr>
            <a:xfrm rot="17589600">
              <a:off x="-2210760" y="-90180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Google Shape;47;p2"/>
            <p:cNvSpPr/>
            <p:nvPr/>
          </p:nvSpPr>
          <p:spPr>
            <a:xfrm rot="17589600">
              <a:off x="-1437480" y="-61812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Google Shape;48;p2"/>
            <p:cNvSpPr/>
            <p:nvPr/>
          </p:nvSpPr>
          <p:spPr>
            <a:xfrm rot="17589600">
              <a:off x="-1567800" y="-67392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Google Shape;49;p2"/>
            <p:cNvSpPr/>
            <p:nvPr/>
          </p:nvSpPr>
          <p:spPr>
            <a:xfrm rot="17589600">
              <a:off x="-1839960" y="-79020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Google Shape;50;p2"/>
            <p:cNvSpPr/>
            <p:nvPr/>
          </p:nvSpPr>
          <p:spPr>
            <a:xfrm rot="17589600">
              <a:off x="-2066760" y="-88740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Google Shape;51;p2"/>
            <p:cNvSpPr/>
            <p:nvPr/>
          </p:nvSpPr>
          <p:spPr>
            <a:xfrm rot="17589600">
              <a:off x="-2301480" y="-98748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Google Shape;52;p2"/>
            <p:cNvSpPr/>
            <p:nvPr/>
          </p:nvSpPr>
          <p:spPr>
            <a:xfrm rot="17589600">
              <a:off x="-2519640" y="-108108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Google Shape;53;p2"/>
            <p:cNvSpPr/>
            <p:nvPr/>
          </p:nvSpPr>
          <p:spPr>
            <a:xfrm rot="17589600">
              <a:off x="-2758680" y="-118332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" name="Google Shape;54;p2"/>
          <p:cNvGrpSpPr/>
          <p:nvPr/>
        </p:nvGrpSpPr>
        <p:grpSpPr>
          <a:xfrm>
            <a:off x="6805800" y="2573640"/>
            <a:ext cx="4783680" cy="4995360"/>
            <a:chOff x="6805800" y="2573640"/>
            <a:chExt cx="4783680" cy="4995360"/>
          </a:xfrm>
        </p:grpSpPr>
        <p:sp>
          <p:nvSpPr>
            <p:cNvPr id="44" name="Google Shape;55;p2"/>
            <p:cNvSpPr/>
            <p:nvPr/>
          </p:nvSpPr>
          <p:spPr>
            <a:xfrm rot="6789600">
              <a:off x="7077240" y="400716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Google Shape;56;p2"/>
            <p:cNvSpPr/>
            <p:nvPr/>
          </p:nvSpPr>
          <p:spPr>
            <a:xfrm rot="6789600">
              <a:off x="7319160" y="411048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Google Shape;57;p2"/>
            <p:cNvSpPr/>
            <p:nvPr/>
          </p:nvSpPr>
          <p:spPr>
            <a:xfrm rot="6789600">
              <a:off x="7553520" y="421092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Google Shape;58;p2"/>
            <p:cNvSpPr/>
            <p:nvPr/>
          </p:nvSpPr>
          <p:spPr>
            <a:xfrm rot="6789600">
              <a:off x="7774200" y="430524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Google Shape;59;p2"/>
            <p:cNvSpPr/>
            <p:nvPr/>
          </p:nvSpPr>
          <p:spPr>
            <a:xfrm rot="6789600">
              <a:off x="8008920" y="440568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Google Shape;60;p2"/>
            <p:cNvSpPr/>
            <p:nvPr/>
          </p:nvSpPr>
          <p:spPr>
            <a:xfrm rot="6789600">
              <a:off x="8250480" y="4509000"/>
              <a:ext cx="302256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Google Shape;61;p2"/>
            <p:cNvSpPr/>
            <p:nvPr/>
          </p:nvSpPr>
          <p:spPr>
            <a:xfrm rot="6789600">
              <a:off x="6573960" y="374544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Google Shape;62;p2"/>
            <p:cNvSpPr/>
            <p:nvPr/>
          </p:nvSpPr>
          <p:spPr>
            <a:xfrm rot="6789600">
              <a:off x="6704280" y="380124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Google Shape;63;p2"/>
            <p:cNvSpPr/>
            <p:nvPr/>
          </p:nvSpPr>
          <p:spPr>
            <a:xfrm rot="6789600">
              <a:off x="6976440" y="391752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Google Shape;64;p2"/>
            <p:cNvSpPr/>
            <p:nvPr/>
          </p:nvSpPr>
          <p:spPr>
            <a:xfrm rot="6789600">
              <a:off x="7203600" y="401472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Google Shape;65;p2"/>
            <p:cNvSpPr/>
            <p:nvPr/>
          </p:nvSpPr>
          <p:spPr>
            <a:xfrm rot="6789600">
              <a:off x="7437960" y="411480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Google Shape;66;p2"/>
            <p:cNvSpPr/>
            <p:nvPr/>
          </p:nvSpPr>
          <p:spPr>
            <a:xfrm rot="6789600">
              <a:off x="7656480" y="420840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Google Shape;67;p2"/>
            <p:cNvSpPr/>
            <p:nvPr/>
          </p:nvSpPr>
          <p:spPr>
            <a:xfrm rot="6789600">
              <a:off x="7895160" y="431064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3" name="Google Shape;377;p15"/>
          <p:cNvGrpSpPr/>
          <p:nvPr/>
        </p:nvGrpSpPr>
        <p:grpSpPr>
          <a:xfrm>
            <a:off x="-451440" y="4317840"/>
            <a:ext cx="2329200" cy="2688840"/>
            <a:chOff x="-451440" y="4317840"/>
            <a:chExt cx="2329200" cy="2688840"/>
          </a:xfrm>
        </p:grpSpPr>
        <p:sp>
          <p:nvSpPr>
            <p:cNvPr id="564" name="Google Shape;378;p15"/>
            <p:cNvSpPr/>
            <p:nvPr/>
          </p:nvSpPr>
          <p:spPr>
            <a:xfrm>
              <a:off x="-451440" y="4317840"/>
              <a:ext cx="2329200" cy="2688840"/>
            </a:xfrm>
            <a:custGeom>
              <a:avLst/>
              <a:gdLst/>
              <a:ahLst/>
              <a:rect l="l" t="t" r="r" b="b"/>
              <a:pathLst>
                <a:path w="63376" h="73163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856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Google Shape;379;p15"/>
            <p:cNvSpPr/>
            <p:nvPr/>
          </p:nvSpPr>
          <p:spPr>
            <a:xfrm>
              <a:off x="-380160" y="4400640"/>
              <a:ext cx="2185200" cy="2523600"/>
            </a:xfrm>
            <a:custGeom>
              <a:avLst/>
              <a:gdLst/>
              <a:ahLst/>
              <a:rect l="l" t="t" r="r" b="b"/>
              <a:pathLst>
                <a:path w="59455" h="68664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856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Google Shape;380;p15"/>
            <p:cNvSpPr/>
            <p:nvPr/>
          </p:nvSpPr>
          <p:spPr>
            <a:xfrm>
              <a:off x="-307440" y="4484520"/>
              <a:ext cx="2040840" cy="2355840"/>
            </a:xfrm>
            <a:custGeom>
              <a:avLst/>
              <a:gdLst/>
              <a:ahLst/>
              <a:rect l="l" t="t" r="r" b="b"/>
              <a:pathLst>
                <a:path w="55534" h="64105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856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Google Shape;381;p15"/>
            <p:cNvSpPr/>
            <p:nvPr/>
          </p:nvSpPr>
          <p:spPr>
            <a:xfrm>
              <a:off x="-234720" y="4566960"/>
              <a:ext cx="1895760" cy="2190600"/>
            </a:xfrm>
            <a:custGeom>
              <a:avLst/>
              <a:gdLst/>
              <a:ahLst/>
              <a:rect l="l" t="t" r="r" b="b"/>
              <a:pathLst>
                <a:path w="51583" h="59607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856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Google Shape;382;p15"/>
            <p:cNvSpPr/>
            <p:nvPr/>
          </p:nvSpPr>
          <p:spPr>
            <a:xfrm>
              <a:off x="-163440" y="4650840"/>
              <a:ext cx="1752840" cy="2023200"/>
            </a:xfrm>
            <a:custGeom>
              <a:avLst/>
              <a:gdLst/>
              <a:ahLst/>
              <a:rect l="l" t="t" r="r" b="b"/>
              <a:pathLst>
                <a:path w="47692" h="55048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856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Google Shape;383;p15"/>
            <p:cNvSpPr/>
            <p:nvPr/>
          </p:nvSpPr>
          <p:spPr>
            <a:xfrm>
              <a:off x="-90720" y="4734720"/>
              <a:ext cx="1607400" cy="1855440"/>
            </a:xfrm>
            <a:custGeom>
              <a:avLst/>
              <a:gdLst/>
              <a:ahLst/>
              <a:rect l="l" t="t" r="r" b="b"/>
              <a:pathLst>
                <a:path w="43741" h="50488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856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Google Shape;384;p15"/>
            <p:cNvSpPr/>
            <p:nvPr/>
          </p:nvSpPr>
          <p:spPr>
            <a:xfrm>
              <a:off x="-19080" y="4817160"/>
              <a:ext cx="1463400" cy="1690200"/>
            </a:xfrm>
            <a:custGeom>
              <a:avLst/>
              <a:gdLst/>
              <a:ahLst/>
              <a:rect l="l" t="t" r="r" b="b"/>
              <a:pathLst>
                <a:path w="39819" h="4599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856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Google Shape;385;p15"/>
            <p:cNvSpPr/>
            <p:nvPr/>
          </p:nvSpPr>
          <p:spPr>
            <a:xfrm>
              <a:off x="53280" y="4901040"/>
              <a:ext cx="1319040" cy="1522440"/>
            </a:xfrm>
            <a:custGeom>
              <a:avLst/>
              <a:gdLst/>
              <a:ahLst/>
              <a:rect l="l" t="t" r="r" b="b"/>
              <a:pathLst>
                <a:path w="35899" h="4143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856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Google Shape;386;p15"/>
            <p:cNvSpPr/>
            <p:nvPr/>
          </p:nvSpPr>
          <p:spPr>
            <a:xfrm>
              <a:off x="126000" y="4983840"/>
              <a:ext cx="1173960" cy="1357200"/>
            </a:xfrm>
            <a:custGeom>
              <a:avLst/>
              <a:gdLst/>
              <a:ahLst/>
              <a:rect l="l" t="t" r="r" b="b"/>
              <a:pathLst>
                <a:path w="31947" h="36932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856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Google Shape;387;p15"/>
            <p:cNvSpPr/>
            <p:nvPr/>
          </p:nvSpPr>
          <p:spPr>
            <a:xfrm>
              <a:off x="197640" y="5067720"/>
              <a:ext cx="1031040" cy="1189440"/>
            </a:xfrm>
            <a:custGeom>
              <a:avLst/>
              <a:gdLst/>
              <a:ahLst/>
              <a:rect l="l" t="t" r="r" b="b"/>
              <a:pathLst>
                <a:path w="28056" h="32372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856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Google Shape;388;p15"/>
            <p:cNvSpPr/>
            <p:nvPr/>
          </p:nvSpPr>
          <p:spPr>
            <a:xfrm>
              <a:off x="270000" y="5151240"/>
              <a:ext cx="885600" cy="1022040"/>
            </a:xfrm>
            <a:custGeom>
              <a:avLst/>
              <a:gdLst/>
              <a:ahLst/>
              <a:rect l="l" t="t" r="r" b="b"/>
              <a:pathLst>
                <a:path w="24105" h="27813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856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5" name="Google Shape;389;p15"/>
          <p:cNvGrpSpPr/>
          <p:nvPr/>
        </p:nvGrpSpPr>
        <p:grpSpPr>
          <a:xfrm>
            <a:off x="7405920" y="-1467000"/>
            <a:ext cx="2110680" cy="2436840"/>
            <a:chOff x="7405920" y="-1467000"/>
            <a:chExt cx="2110680" cy="2436840"/>
          </a:xfrm>
        </p:grpSpPr>
        <p:sp>
          <p:nvSpPr>
            <p:cNvPr id="576" name="Google Shape;390;p15"/>
            <p:cNvSpPr/>
            <p:nvPr/>
          </p:nvSpPr>
          <p:spPr>
            <a:xfrm>
              <a:off x="7405920" y="-1467000"/>
              <a:ext cx="2110680" cy="2436840"/>
            </a:xfrm>
            <a:custGeom>
              <a:avLst/>
              <a:gdLst/>
              <a:ahLst/>
              <a:rect l="l" t="t" r="r" b="b"/>
              <a:pathLst>
                <a:path w="63376" h="73163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>
              <a:solidFill>
                <a:srgbClr val="75ffd7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Google Shape;391;p15"/>
            <p:cNvSpPr/>
            <p:nvPr/>
          </p:nvSpPr>
          <p:spPr>
            <a:xfrm>
              <a:off x="7470720" y="-1391760"/>
              <a:ext cx="1980000" cy="2286720"/>
            </a:xfrm>
            <a:custGeom>
              <a:avLst/>
              <a:gdLst/>
              <a:ahLst/>
              <a:rect l="l" t="t" r="r" b="b"/>
              <a:pathLst>
                <a:path w="59455" h="68664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>
              <a:solidFill>
                <a:srgbClr val="75ffd7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Google Shape;392;p15"/>
            <p:cNvSpPr/>
            <p:nvPr/>
          </p:nvSpPr>
          <p:spPr>
            <a:xfrm>
              <a:off x="7536600" y="-1316160"/>
              <a:ext cx="1849320" cy="2134800"/>
            </a:xfrm>
            <a:custGeom>
              <a:avLst/>
              <a:gdLst/>
              <a:ahLst/>
              <a:rect l="l" t="t" r="r" b="b"/>
              <a:pathLst>
                <a:path w="55534" h="64105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>
              <a:solidFill>
                <a:srgbClr val="75ffd7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Google Shape;393;p15"/>
            <p:cNvSpPr/>
            <p:nvPr/>
          </p:nvSpPr>
          <p:spPr>
            <a:xfrm>
              <a:off x="7602120" y="-1241280"/>
              <a:ext cx="1717920" cy="1985040"/>
            </a:xfrm>
            <a:custGeom>
              <a:avLst/>
              <a:gdLst/>
              <a:ahLst/>
              <a:rect l="l" t="t" r="r" b="b"/>
              <a:pathLst>
                <a:path w="51583" h="59607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>
              <a:solidFill>
                <a:srgbClr val="75ffd7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Google Shape;394;p15"/>
            <p:cNvSpPr/>
            <p:nvPr/>
          </p:nvSpPr>
          <p:spPr>
            <a:xfrm>
              <a:off x="7666920" y="-1165320"/>
              <a:ext cx="1588320" cy="1833120"/>
            </a:xfrm>
            <a:custGeom>
              <a:avLst/>
              <a:gdLst/>
              <a:ahLst/>
              <a:rect l="l" t="t" r="r" b="b"/>
              <a:pathLst>
                <a:path w="47692" h="55048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>
              <a:solidFill>
                <a:srgbClr val="75ffd7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Google Shape;395;p15"/>
            <p:cNvSpPr/>
            <p:nvPr/>
          </p:nvSpPr>
          <p:spPr>
            <a:xfrm>
              <a:off x="7732800" y="-1089360"/>
              <a:ext cx="1456560" cy="1681560"/>
            </a:xfrm>
            <a:custGeom>
              <a:avLst/>
              <a:gdLst/>
              <a:ahLst/>
              <a:rect l="l" t="t" r="r" b="b"/>
              <a:pathLst>
                <a:path w="43741" h="50488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>
              <a:solidFill>
                <a:srgbClr val="75ffd7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Google Shape;396;p15"/>
            <p:cNvSpPr/>
            <p:nvPr/>
          </p:nvSpPr>
          <p:spPr>
            <a:xfrm>
              <a:off x="7797600" y="-1014120"/>
              <a:ext cx="1325880" cy="1531440"/>
            </a:xfrm>
            <a:custGeom>
              <a:avLst/>
              <a:gdLst/>
              <a:ahLst/>
              <a:rect l="l" t="t" r="r" b="b"/>
              <a:pathLst>
                <a:path w="39819" h="4599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>
              <a:solidFill>
                <a:srgbClr val="75ffd7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Google Shape;397;p15"/>
            <p:cNvSpPr/>
            <p:nvPr/>
          </p:nvSpPr>
          <p:spPr>
            <a:xfrm>
              <a:off x="7863480" y="-938520"/>
              <a:ext cx="1195560" cy="1379520"/>
            </a:xfrm>
            <a:custGeom>
              <a:avLst/>
              <a:gdLst/>
              <a:ahLst/>
              <a:rect l="l" t="t" r="r" b="b"/>
              <a:pathLst>
                <a:path w="35899" h="4143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>
              <a:solidFill>
                <a:srgbClr val="75ffd7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Google Shape;398;p15"/>
            <p:cNvSpPr/>
            <p:nvPr/>
          </p:nvSpPr>
          <p:spPr>
            <a:xfrm>
              <a:off x="7929360" y="-863280"/>
              <a:ext cx="1063800" cy="1229760"/>
            </a:xfrm>
            <a:custGeom>
              <a:avLst/>
              <a:gdLst/>
              <a:ahLst/>
              <a:rect l="l" t="t" r="r" b="b"/>
              <a:pathLst>
                <a:path w="31947" h="36932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>
              <a:solidFill>
                <a:srgbClr val="75ffd7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Google Shape;399;p15"/>
            <p:cNvSpPr/>
            <p:nvPr/>
          </p:nvSpPr>
          <p:spPr>
            <a:xfrm>
              <a:off x="7994160" y="-787320"/>
              <a:ext cx="934200" cy="1077840"/>
            </a:xfrm>
            <a:custGeom>
              <a:avLst/>
              <a:gdLst/>
              <a:ahLst/>
              <a:rect l="l" t="t" r="r" b="b"/>
              <a:pathLst>
                <a:path w="28056" h="32372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>
              <a:solidFill>
                <a:srgbClr val="75ffd7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Google Shape;400;p15"/>
            <p:cNvSpPr/>
            <p:nvPr/>
          </p:nvSpPr>
          <p:spPr>
            <a:xfrm>
              <a:off x="8060040" y="-711720"/>
              <a:ext cx="802440" cy="925920"/>
            </a:xfrm>
            <a:custGeom>
              <a:avLst/>
              <a:gdLst/>
              <a:ahLst/>
              <a:rect l="l" t="t" r="r" b="b"/>
              <a:pathLst>
                <a:path w="24105" h="27813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>
              <a:solidFill>
                <a:srgbClr val="75ffd7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114;p5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5137560" y="1957320"/>
            <a:ext cx="2905560" cy="272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 type="title"/>
          </p:nvPr>
        </p:nvSpPr>
        <p:spPr>
          <a:xfrm>
            <a:off x="1105920" y="1957320"/>
            <a:ext cx="2905560" cy="272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 type="body"/>
          </p:nvPr>
        </p:nvSpPr>
        <p:spPr>
          <a:xfrm>
            <a:off x="1103400" y="2466000"/>
            <a:ext cx="2905560" cy="802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4"/>
          <p:cNvSpPr>
            <a:spLocks noGrp="1"/>
          </p:cNvSpPr>
          <p:nvPr>
            <p:ph type="body"/>
          </p:nvPr>
        </p:nvSpPr>
        <p:spPr>
          <a:xfrm>
            <a:off x="5137560" y="2466000"/>
            <a:ext cx="2905560" cy="802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29" name="Google Shape;119;p5"/>
          <p:cNvGrpSpPr/>
          <p:nvPr/>
        </p:nvGrpSpPr>
        <p:grpSpPr>
          <a:xfrm>
            <a:off x="6496560" y="-2451960"/>
            <a:ext cx="3408840" cy="3408840"/>
            <a:chOff x="6496560" y="-2451960"/>
            <a:chExt cx="3408840" cy="3408840"/>
          </a:xfrm>
        </p:grpSpPr>
        <p:sp>
          <p:nvSpPr>
            <p:cNvPr id="630" name="Google Shape;120;p5"/>
            <p:cNvSpPr/>
            <p:nvPr/>
          </p:nvSpPr>
          <p:spPr>
            <a:xfrm flipH="1">
              <a:off x="6496200" y="-2451960"/>
              <a:ext cx="3408840" cy="340884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Google Shape;121;p5"/>
            <p:cNvSpPr/>
            <p:nvPr/>
          </p:nvSpPr>
          <p:spPr>
            <a:xfrm flipH="1">
              <a:off x="6604920" y="-2342880"/>
              <a:ext cx="3191400" cy="319140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Google Shape;122;p5"/>
            <p:cNvSpPr/>
            <p:nvPr/>
          </p:nvSpPr>
          <p:spPr>
            <a:xfrm flipH="1">
              <a:off x="6713640" y="-2234520"/>
              <a:ext cx="2973960" cy="297396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Google Shape;123;p5"/>
            <p:cNvSpPr/>
            <p:nvPr/>
          </p:nvSpPr>
          <p:spPr>
            <a:xfrm flipH="1">
              <a:off x="6823080" y="-2125800"/>
              <a:ext cx="2756160" cy="275616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Google Shape;124;p5"/>
            <p:cNvSpPr/>
            <p:nvPr/>
          </p:nvSpPr>
          <p:spPr>
            <a:xfrm flipH="1">
              <a:off x="6931080" y="-2017080"/>
              <a:ext cx="2539080" cy="253944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Google Shape;125;p5"/>
            <p:cNvSpPr/>
            <p:nvPr/>
          </p:nvSpPr>
          <p:spPr>
            <a:xfrm flipH="1">
              <a:off x="7039800" y="-1908360"/>
              <a:ext cx="2321640" cy="232164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Google Shape;126;p5"/>
            <p:cNvSpPr/>
            <p:nvPr/>
          </p:nvSpPr>
          <p:spPr>
            <a:xfrm flipH="1">
              <a:off x="7148520" y="-1799640"/>
              <a:ext cx="2104200" cy="210420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Google Shape;127;p5"/>
            <p:cNvSpPr/>
            <p:nvPr/>
          </p:nvSpPr>
          <p:spPr>
            <a:xfrm flipH="1">
              <a:off x="7257240" y="-1690920"/>
              <a:ext cx="1886760" cy="188676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8" name="Google Shape;128;p5"/>
          <p:cNvGrpSpPr/>
          <p:nvPr/>
        </p:nvGrpSpPr>
        <p:grpSpPr>
          <a:xfrm>
            <a:off x="-780480" y="4126320"/>
            <a:ext cx="3408840" cy="3408840"/>
            <a:chOff x="-780480" y="4126320"/>
            <a:chExt cx="3408840" cy="3408840"/>
          </a:xfrm>
        </p:grpSpPr>
        <p:sp>
          <p:nvSpPr>
            <p:cNvPr id="639" name="Google Shape;129;p5"/>
            <p:cNvSpPr/>
            <p:nvPr/>
          </p:nvSpPr>
          <p:spPr>
            <a:xfrm flipH="1">
              <a:off x="-780840" y="4126320"/>
              <a:ext cx="3408840" cy="340884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Google Shape;130;p5"/>
            <p:cNvSpPr/>
            <p:nvPr/>
          </p:nvSpPr>
          <p:spPr>
            <a:xfrm flipH="1">
              <a:off x="-672120" y="4235400"/>
              <a:ext cx="3191400" cy="319140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Google Shape;131;p5"/>
            <p:cNvSpPr/>
            <p:nvPr/>
          </p:nvSpPr>
          <p:spPr>
            <a:xfrm flipH="1">
              <a:off x="-563400" y="4343760"/>
              <a:ext cx="2973960" cy="297396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Google Shape;132;p5"/>
            <p:cNvSpPr/>
            <p:nvPr/>
          </p:nvSpPr>
          <p:spPr>
            <a:xfrm flipH="1">
              <a:off x="-453600" y="4452480"/>
              <a:ext cx="2756160" cy="275616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Google Shape;133;p5"/>
            <p:cNvSpPr/>
            <p:nvPr/>
          </p:nvSpPr>
          <p:spPr>
            <a:xfrm flipH="1">
              <a:off x="-345600" y="4561200"/>
              <a:ext cx="2539080" cy="253944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Google Shape;134;p5"/>
            <p:cNvSpPr/>
            <p:nvPr/>
          </p:nvSpPr>
          <p:spPr>
            <a:xfrm flipH="1">
              <a:off x="-237240" y="4669920"/>
              <a:ext cx="2321640" cy="232164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Google Shape;135;p5"/>
            <p:cNvSpPr/>
            <p:nvPr/>
          </p:nvSpPr>
          <p:spPr>
            <a:xfrm flipH="1">
              <a:off x="-128520" y="4778640"/>
              <a:ext cx="2104200" cy="210420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Google Shape;136;p5"/>
            <p:cNvSpPr/>
            <p:nvPr/>
          </p:nvSpPr>
          <p:spPr>
            <a:xfrm flipH="1">
              <a:off x="-19800" y="4887360"/>
              <a:ext cx="1886760" cy="188676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2594880" y="1846440"/>
            <a:ext cx="1804680" cy="269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 type="title"/>
          </p:nvPr>
        </p:nvSpPr>
        <p:spPr>
          <a:xfrm>
            <a:off x="4840920" y="1833120"/>
            <a:ext cx="1804680" cy="269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3"/>
          <p:cNvSpPr>
            <a:spLocks noGrp="1"/>
          </p:cNvSpPr>
          <p:nvPr>
            <p:ph type="title"/>
          </p:nvPr>
        </p:nvSpPr>
        <p:spPr>
          <a:xfrm>
            <a:off x="2594880" y="3768480"/>
            <a:ext cx="1804680" cy="269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4"/>
          <p:cNvSpPr>
            <a:spLocks noGrp="1"/>
          </p:cNvSpPr>
          <p:nvPr>
            <p:ph type="title"/>
          </p:nvPr>
        </p:nvSpPr>
        <p:spPr>
          <a:xfrm>
            <a:off x="4841280" y="3768480"/>
            <a:ext cx="1804680" cy="269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5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8" name="Google Shape;462;p18"/>
          <p:cNvGrpSpPr/>
          <p:nvPr/>
        </p:nvGrpSpPr>
        <p:grpSpPr>
          <a:xfrm>
            <a:off x="-2278440" y="3200400"/>
            <a:ext cx="3601800" cy="3546360"/>
            <a:chOff x="-2278440" y="3200400"/>
            <a:chExt cx="3601800" cy="3546360"/>
          </a:xfrm>
        </p:grpSpPr>
        <p:sp>
          <p:nvSpPr>
            <p:cNvPr id="689" name="Google Shape;463;p18"/>
            <p:cNvSpPr/>
            <p:nvPr/>
          </p:nvSpPr>
          <p:spPr>
            <a:xfrm>
              <a:off x="-1819440" y="3767040"/>
              <a:ext cx="2613960" cy="2565720"/>
            </a:xfrm>
            <a:custGeom>
              <a:avLst/>
              <a:gdLst/>
              <a:ahLst/>
              <a:rect l="l" t="t" r="r" b="b"/>
              <a:pathLst>
                <a:path w="257362" h="252619">
                  <a:moveTo>
                    <a:pt x="28330" y="252618"/>
                  </a:moveTo>
                  <a:cubicBezTo>
                    <a:pt x="28238" y="252618"/>
                    <a:pt x="28147" y="252588"/>
                    <a:pt x="28056" y="252527"/>
                  </a:cubicBezTo>
                  <a:cubicBezTo>
                    <a:pt x="27934" y="252436"/>
                    <a:pt x="27874" y="252314"/>
                    <a:pt x="27874" y="252193"/>
                  </a:cubicBezTo>
                  <a:lnTo>
                    <a:pt x="31" y="29211"/>
                  </a:lnTo>
                  <a:cubicBezTo>
                    <a:pt x="1" y="28937"/>
                    <a:pt x="183" y="28694"/>
                    <a:pt x="457" y="28663"/>
                  </a:cubicBezTo>
                  <a:lnTo>
                    <a:pt x="228941" y="0"/>
                  </a:lnTo>
                  <a:cubicBezTo>
                    <a:pt x="229063" y="0"/>
                    <a:pt x="229215" y="31"/>
                    <a:pt x="229306" y="122"/>
                  </a:cubicBezTo>
                  <a:cubicBezTo>
                    <a:pt x="229397" y="183"/>
                    <a:pt x="229488" y="304"/>
                    <a:pt x="229488" y="426"/>
                  </a:cubicBezTo>
                  <a:lnTo>
                    <a:pt x="257331" y="223408"/>
                  </a:lnTo>
                  <a:cubicBezTo>
                    <a:pt x="257361" y="223681"/>
                    <a:pt x="257179" y="223925"/>
                    <a:pt x="256905" y="223955"/>
                  </a:cubicBezTo>
                  <a:lnTo>
                    <a:pt x="28421" y="252618"/>
                  </a:lnTo>
                  <a:cubicBezTo>
                    <a:pt x="28390" y="252618"/>
                    <a:pt x="28360" y="252618"/>
                    <a:pt x="28330" y="252618"/>
                  </a:cubicBezTo>
                  <a:close/>
                  <a:moveTo>
                    <a:pt x="1065" y="29575"/>
                  </a:moveTo>
                  <a:lnTo>
                    <a:pt x="28786" y="251585"/>
                  </a:lnTo>
                  <a:lnTo>
                    <a:pt x="256297" y="223074"/>
                  </a:lnTo>
                  <a:lnTo>
                    <a:pt x="228577" y="103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Google Shape;464;p18"/>
            <p:cNvSpPr/>
            <p:nvPr/>
          </p:nvSpPr>
          <p:spPr>
            <a:xfrm>
              <a:off x="-1229760" y="4494960"/>
              <a:ext cx="1152720" cy="1137240"/>
            </a:xfrm>
            <a:custGeom>
              <a:avLst/>
              <a:gdLst/>
              <a:ahLst/>
              <a:rect l="l" t="t" r="r" b="b"/>
              <a:pathLst>
                <a:path w="113529" h="112008">
                  <a:moveTo>
                    <a:pt x="122" y="86141"/>
                  </a:moveTo>
                  <a:cubicBezTo>
                    <a:pt x="92" y="86111"/>
                    <a:pt x="61" y="86080"/>
                    <a:pt x="31" y="86050"/>
                  </a:cubicBezTo>
                  <a:cubicBezTo>
                    <a:pt x="1" y="85989"/>
                    <a:pt x="1" y="85959"/>
                    <a:pt x="1" y="85898"/>
                  </a:cubicBezTo>
                  <a:lnTo>
                    <a:pt x="25259" y="152"/>
                  </a:lnTo>
                  <a:cubicBezTo>
                    <a:pt x="25290" y="61"/>
                    <a:pt x="25411" y="0"/>
                    <a:pt x="25503" y="31"/>
                  </a:cubicBezTo>
                  <a:lnTo>
                    <a:pt x="113377" y="25867"/>
                  </a:lnTo>
                  <a:cubicBezTo>
                    <a:pt x="113437" y="25867"/>
                    <a:pt x="113468" y="25897"/>
                    <a:pt x="113498" y="25958"/>
                  </a:cubicBezTo>
                  <a:cubicBezTo>
                    <a:pt x="113529" y="25988"/>
                    <a:pt x="113529" y="26049"/>
                    <a:pt x="113529" y="26110"/>
                  </a:cubicBezTo>
                  <a:lnTo>
                    <a:pt x="88270" y="111856"/>
                  </a:lnTo>
                  <a:cubicBezTo>
                    <a:pt x="88239" y="111947"/>
                    <a:pt x="88118" y="112008"/>
                    <a:pt x="88027" y="111977"/>
                  </a:cubicBezTo>
                  <a:lnTo>
                    <a:pt x="153" y="86141"/>
                  </a:lnTo>
                  <a:cubicBezTo>
                    <a:pt x="122" y="86141"/>
                    <a:pt x="122" y="86141"/>
                    <a:pt x="122" y="86141"/>
                  </a:cubicBezTo>
                  <a:close/>
                  <a:moveTo>
                    <a:pt x="25594" y="456"/>
                  </a:moveTo>
                  <a:lnTo>
                    <a:pt x="426" y="85807"/>
                  </a:lnTo>
                  <a:lnTo>
                    <a:pt x="87935" y="111552"/>
                  </a:lnTo>
                  <a:lnTo>
                    <a:pt x="113073" y="2617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Google Shape;465;p18"/>
            <p:cNvSpPr/>
            <p:nvPr/>
          </p:nvSpPr>
          <p:spPr>
            <a:xfrm>
              <a:off x="-1251000" y="4449960"/>
              <a:ext cx="1235160" cy="1217160"/>
            </a:xfrm>
            <a:custGeom>
              <a:avLst/>
              <a:gdLst/>
              <a:ahLst/>
              <a:rect l="l" t="t" r="r" b="b"/>
              <a:pathLst>
                <a:path w="121644" h="119851">
                  <a:moveTo>
                    <a:pt x="152" y="95382"/>
                  </a:moveTo>
                  <a:cubicBezTo>
                    <a:pt x="91" y="95382"/>
                    <a:pt x="61" y="95351"/>
                    <a:pt x="31" y="95291"/>
                  </a:cubicBezTo>
                  <a:cubicBezTo>
                    <a:pt x="0" y="95260"/>
                    <a:pt x="0" y="95199"/>
                    <a:pt x="31" y="95139"/>
                  </a:cubicBezTo>
                  <a:lnTo>
                    <a:pt x="23891" y="183"/>
                  </a:lnTo>
                  <a:cubicBezTo>
                    <a:pt x="23922" y="61"/>
                    <a:pt x="24043" y="0"/>
                    <a:pt x="24165" y="31"/>
                  </a:cubicBezTo>
                  <a:lnTo>
                    <a:pt x="121492" y="24438"/>
                  </a:lnTo>
                  <a:cubicBezTo>
                    <a:pt x="121553" y="24469"/>
                    <a:pt x="121583" y="24499"/>
                    <a:pt x="121614" y="24560"/>
                  </a:cubicBezTo>
                  <a:cubicBezTo>
                    <a:pt x="121644" y="24590"/>
                    <a:pt x="121644" y="24651"/>
                    <a:pt x="121644" y="24712"/>
                  </a:cubicBezTo>
                  <a:lnTo>
                    <a:pt x="97753" y="119668"/>
                  </a:lnTo>
                  <a:cubicBezTo>
                    <a:pt x="97722" y="119789"/>
                    <a:pt x="97631" y="119850"/>
                    <a:pt x="97510" y="119820"/>
                  </a:cubicBezTo>
                  <a:lnTo>
                    <a:pt x="183" y="95412"/>
                  </a:lnTo>
                  <a:cubicBezTo>
                    <a:pt x="152" y="95382"/>
                    <a:pt x="152" y="95382"/>
                    <a:pt x="152" y="95382"/>
                  </a:cubicBezTo>
                  <a:close/>
                  <a:moveTo>
                    <a:pt x="24256" y="487"/>
                  </a:moveTo>
                  <a:lnTo>
                    <a:pt x="487" y="95047"/>
                  </a:lnTo>
                  <a:lnTo>
                    <a:pt x="97388" y="119364"/>
                  </a:lnTo>
                  <a:lnTo>
                    <a:pt x="121188" y="2480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Google Shape;466;p18"/>
            <p:cNvSpPr/>
            <p:nvPr/>
          </p:nvSpPr>
          <p:spPr>
            <a:xfrm>
              <a:off x="-1290600" y="4415760"/>
              <a:ext cx="1343160" cy="1321200"/>
            </a:xfrm>
            <a:custGeom>
              <a:avLst/>
              <a:gdLst/>
              <a:ahLst/>
              <a:rect l="l" t="t" r="r" b="b"/>
              <a:pathLst>
                <a:path w="132253" h="130094">
                  <a:moveTo>
                    <a:pt x="183" y="107084"/>
                  </a:moveTo>
                  <a:cubicBezTo>
                    <a:pt x="122" y="107054"/>
                    <a:pt x="92" y="107023"/>
                    <a:pt x="61" y="106993"/>
                  </a:cubicBezTo>
                  <a:cubicBezTo>
                    <a:pt x="31" y="106932"/>
                    <a:pt x="1" y="106871"/>
                    <a:pt x="31" y="106811"/>
                  </a:cubicBezTo>
                  <a:lnTo>
                    <a:pt x="22524" y="213"/>
                  </a:lnTo>
                  <a:cubicBezTo>
                    <a:pt x="22524" y="61"/>
                    <a:pt x="22676" y="1"/>
                    <a:pt x="22797" y="31"/>
                  </a:cubicBezTo>
                  <a:lnTo>
                    <a:pt x="132070" y="23010"/>
                  </a:lnTo>
                  <a:cubicBezTo>
                    <a:pt x="132131" y="23010"/>
                    <a:pt x="132161" y="23071"/>
                    <a:pt x="132192" y="23101"/>
                  </a:cubicBezTo>
                  <a:cubicBezTo>
                    <a:pt x="132252" y="23162"/>
                    <a:pt x="132252" y="23223"/>
                    <a:pt x="132252" y="23284"/>
                  </a:cubicBezTo>
                  <a:lnTo>
                    <a:pt x="109760" y="129911"/>
                  </a:lnTo>
                  <a:cubicBezTo>
                    <a:pt x="109729" y="130033"/>
                    <a:pt x="109608" y="130094"/>
                    <a:pt x="109486" y="130094"/>
                  </a:cubicBezTo>
                  <a:lnTo>
                    <a:pt x="213" y="107084"/>
                  </a:lnTo>
                  <a:cubicBezTo>
                    <a:pt x="213" y="107084"/>
                    <a:pt x="183" y="107084"/>
                    <a:pt x="183" y="107084"/>
                  </a:cubicBezTo>
                  <a:close/>
                  <a:moveTo>
                    <a:pt x="22919" y="517"/>
                  </a:moveTo>
                  <a:lnTo>
                    <a:pt x="548" y="106689"/>
                  </a:lnTo>
                  <a:lnTo>
                    <a:pt x="109334" y="129577"/>
                  </a:lnTo>
                  <a:lnTo>
                    <a:pt x="131736" y="2343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Google Shape;467;p18"/>
            <p:cNvSpPr/>
            <p:nvPr/>
          </p:nvSpPr>
          <p:spPr>
            <a:xfrm>
              <a:off x="-1323360" y="4372920"/>
              <a:ext cx="1458360" cy="1432440"/>
            </a:xfrm>
            <a:custGeom>
              <a:avLst/>
              <a:gdLst/>
              <a:ahLst/>
              <a:rect l="l" t="t" r="r" b="b"/>
              <a:pathLst>
                <a:path w="143620" h="141067">
                  <a:moveTo>
                    <a:pt x="183" y="121340"/>
                  </a:moveTo>
                  <a:cubicBezTo>
                    <a:pt x="122" y="121310"/>
                    <a:pt x="91" y="121279"/>
                    <a:pt x="61" y="121249"/>
                  </a:cubicBezTo>
                  <a:cubicBezTo>
                    <a:pt x="0" y="121188"/>
                    <a:pt x="0" y="121097"/>
                    <a:pt x="0" y="121036"/>
                  </a:cubicBezTo>
                  <a:lnTo>
                    <a:pt x="19271" y="244"/>
                  </a:lnTo>
                  <a:cubicBezTo>
                    <a:pt x="19302" y="92"/>
                    <a:pt x="19423" y="1"/>
                    <a:pt x="19575" y="31"/>
                  </a:cubicBezTo>
                  <a:lnTo>
                    <a:pt x="143377" y="19728"/>
                  </a:lnTo>
                  <a:cubicBezTo>
                    <a:pt x="143468" y="19728"/>
                    <a:pt x="143529" y="19758"/>
                    <a:pt x="143559" y="19819"/>
                  </a:cubicBezTo>
                  <a:cubicBezTo>
                    <a:pt x="143590" y="19880"/>
                    <a:pt x="143620" y="19940"/>
                    <a:pt x="143620" y="20032"/>
                  </a:cubicBezTo>
                  <a:lnTo>
                    <a:pt x="124319" y="140824"/>
                  </a:lnTo>
                  <a:cubicBezTo>
                    <a:pt x="124319" y="140976"/>
                    <a:pt x="124167" y="141067"/>
                    <a:pt x="124015" y="141036"/>
                  </a:cubicBezTo>
                  <a:lnTo>
                    <a:pt x="213" y="121340"/>
                  </a:lnTo>
                  <a:cubicBezTo>
                    <a:pt x="213" y="121340"/>
                    <a:pt x="183" y="121340"/>
                    <a:pt x="183" y="121340"/>
                  </a:cubicBezTo>
                  <a:close/>
                  <a:moveTo>
                    <a:pt x="19758" y="578"/>
                  </a:moveTo>
                  <a:lnTo>
                    <a:pt x="578" y="120854"/>
                  </a:lnTo>
                  <a:lnTo>
                    <a:pt x="123863" y="140459"/>
                  </a:lnTo>
                  <a:lnTo>
                    <a:pt x="143042" y="2018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Google Shape;468;p18"/>
            <p:cNvSpPr/>
            <p:nvPr/>
          </p:nvSpPr>
          <p:spPr>
            <a:xfrm>
              <a:off x="-1350000" y="4322880"/>
              <a:ext cx="1551240" cy="1519200"/>
            </a:xfrm>
            <a:custGeom>
              <a:avLst/>
              <a:gdLst/>
              <a:ahLst/>
              <a:rect l="l" t="t" r="r" b="b"/>
              <a:pathLst>
                <a:path w="152770" h="149608">
                  <a:moveTo>
                    <a:pt x="243" y="137298"/>
                  </a:moveTo>
                  <a:cubicBezTo>
                    <a:pt x="183" y="137267"/>
                    <a:pt x="122" y="137237"/>
                    <a:pt x="91" y="137206"/>
                  </a:cubicBezTo>
                  <a:cubicBezTo>
                    <a:pt x="31" y="137146"/>
                    <a:pt x="0" y="137055"/>
                    <a:pt x="31" y="136963"/>
                  </a:cubicBezTo>
                  <a:lnTo>
                    <a:pt x="12067" y="274"/>
                  </a:lnTo>
                  <a:cubicBezTo>
                    <a:pt x="12098" y="92"/>
                    <a:pt x="12219" y="1"/>
                    <a:pt x="12402" y="1"/>
                  </a:cubicBezTo>
                  <a:lnTo>
                    <a:pt x="152496" y="12281"/>
                  </a:lnTo>
                  <a:cubicBezTo>
                    <a:pt x="152587" y="12281"/>
                    <a:pt x="152647" y="12341"/>
                    <a:pt x="152708" y="12402"/>
                  </a:cubicBezTo>
                  <a:cubicBezTo>
                    <a:pt x="152739" y="12463"/>
                    <a:pt x="152769" y="12524"/>
                    <a:pt x="152769" y="12615"/>
                  </a:cubicBezTo>
                  <a:lnTo>
                    <a:pt x="140702" y="149304"/>
                  </a:lnTo>
                  <a:cubicBezTo>
                    <a:pt x="140702" y="149486"/>
                    <a:pt x="140550" y="149608"/>
                    <a:pt x="140398" y="149577"/>
                  </a:cubicBezTo>
                  <a:lnTo>
                    <a:pt x="274" y="137298"/>
                  </a:lnTo>
                  <a:cubicBezTo>
                    <a:pt x="274" y="137298"/>
                    <a:pt x="274" y="137298"/>
                    <a:pt x="243" y="137298"/>
                  </a:cubicBezTo>
                  <a:close/>
                  <a:moveTo>
                    <a:pt x="12645" y="609"/>
                  </a:moveTo>
                  <a:lnTo>
                    <a:pt x="639" y="136720"/>
                  </a:lnTo>
                  <a:lnTo>
                    <a:pt x="140155" y="148970"/>
                  </a:lnTo>
                  <a:lnTo>
                    <a:pt x="152131" y="128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Google Shape;469;p18"/>
            <p:cNvSpPr/>
            <p:nvPr/>
          </p:nvSpPr>
          <p:spPr>
            <a:xfrm>
              <a:off x="-1386720" y="4272840"/>
              <a:ext cx="1663920" cy="1626120"/>
            </a:xfrm>
            <a:custGeom>
              <a:avLst/>
              <a:gdLst/>
              <a:ahLst/>
              <a:rect l="l" t="t" r="r" b="b"/>
              <a:pathLst>
                <a:path w="163834" h="160125">
                  <a:moveTo>
                    <a:pt x="274" y="154106"/>
                  </a:moveTo>
                  <a:cubicBezTo>
                    <a:pt x="213" y="154076"/>
                    <a:pt x="152" y="154046"/>
                    <a:pt x="91" y="153985"/>
                  </a:cubicBezTo>
                  <a:cubicBezTo>
                    <a:pt x="31" y="153924"/>
                    <a:pt x="0" y="153833"/>
                    <a:pt x="0" y="153742"/>
                  </a:cubicBezTo>
                  <a:lnTo>
                    <a:pt x="5927" y="335"/>
                  </a:lnTo>
                  <a:cubicBezTo>
                    <a:pt x="5958" y="153"/>
                    <a:pt x="6110" y="1"/>
                    <a:pt x="6292" y="1"/>
                  </a:cubicBezTo>
                  <a:lnTo>
                    <a:pt x="163529" y="6019"/>
                  </a:lnTo>
                  <a:cubicBezTo>
                    <a:pt x="163590" y="6019"/>
                    <a:pt x="163681" y="6080"/>
                    <a:pt x="163742" y="6141"/>
                  </a:cubicBezTo>
                  <a:cubicBezTo>
                    <a:pt x="163803" y="6201"/>
                    <a:pt x="163833" y="6293"/>
                    <a:pt x="163833" y="6384"/>
                  </a:cubicBezTo>
                  <a:lnTo>
                    <a:pt x="157906" y="159790"/>
                  </a:lnTo>
                  <a:cubicBezTo>
                    <a:pt x="157875" y="159973"/>
                    <a:pt x="157723" y="160125"/>
                    <a:pt x="157541" y="160125"/>
                  </a:cubicBezTo>
                  <a:lnTo>
                    <a:pt x="335" y="154106"/>
                  </a:lnTo>
                  <a:cubicBezTo>
                    <a:pt x="304" y="154106"/>
                    <a:pt x="274" y="154106"/>
                    <a:pt x="274" y="154106"/>
                  </a:cubicBezTo>
                  <a:close/>
                  <a:moveTo>
                    <a:pt x="6596" y="700"/>
                  </a:moveTo>
                  <a:lnTo>
                    <a:pt x="669" y="153438"/>
                  </a:lnTo>
                  <a:lnTo>
                    <a:pt x="157237" y="159426"/>
                  </a:lnTo>
                  <a:lnTo>
                    <a:pt x="163164" y="668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Google Shape;470;p18"/>
            <p:cNvSpPr/>
            <p:nvPr/>
          </p:nvSpPr>
          <p:spPr>
            <a:xfrm>
              <a:off x="-1463040" y="4175280"/>
              <a:ext cx="1846080" cy="1805040"/>
            </a:xfrm>
            <a:custGeom>
              <a:avLst/>
              <a:gdLst/>
              <a:ahLst/>
              <a:rect l="l" t="t" r="r" b="b"/>
              <a:pathLst>
                <a:path w="181798" h="177724">
                  <a:moveTo>
                    <a:pt x="5198" y="177723"/>
                  </a:moveTo>
                  <a:cubicBezTo>
                    <a:pt x="5107" y="177723"/>
                    <a:pt x="5046" y="177693"/>
                    <a:pt x="4985" y="177632"/>
                  </a:cubicBezTo>
                  <a:cubicBezTo>
                    <a:pt x="4925" y="177571"/>
                    <a:pt x="4864" y="177480"/>
                    <a:pt x="4864" y="177359"/>
                  </a:cubicBezTo>
                  <a:lnTo>
                    <a:pt x="0" y="5472"/>
                  </a:lnTo>
                  <a:cubicBezTo>
                    <a:pt x="0" y="5259"/>
                    <a:pt x="152" y="5076"/>
                    <a:pt x="365" y="5076"/>
                  </a:cubicBezTo>
                  <a:lnTo>
                    <a:pt x="176539" y="0"/>
                  </a:lnTo>
                  <a:cubicBezTo>
                    <a:pt x="176630" y="0"/>
                    <a:pt x="176721" y="31"/>
                    <a:pt x="176812" y="92"/>
                  </a:cubicBezTo>
                  <a:cubicBezTo>
                    <a:pt x="176873" y="152"/>
                    <a:pt x="176903" y="244"/>
                    <a:pt x="176903" y="365"/>
                  </a:cubicBezTo>
                  <a:lnTo>
                    <a:pt x="181797" y="172282"/>
                  </a:lnTo>
                  <a:cubicBezTo>
                    <a:pt x="181797" y="172465"/>
                    <a:pt x="181645" y="172647"/>
                    <a:pt x="181432" y="172647"/>
                  </a:cubicBezTo>
                  <a:lnTo>
                    <a:pt x="5259" y="177723"/>
                  </a:lnTo>
                  <a:cubicBezTo>
                    <a:pt x="5229" y="177723"/>
                    <a:pt x="5229" y="177723"/>
                    <a:pt x="5198" y="177723"/>
                  </a:cubicBezTo>
                  <a:close/>
                  <a:moveTo>
                    <a:pt x="760" y="5806"/>
                  </a:moveTo>
                  <a:lnTo>
                    <a:pt x="5593" y="176963"/>
                  </a:lnTo>
                  <a:lnTo>
                    <a:pt x="181037" y="171918"/>
                  </a:lnTo>
                  <a:lnTo>
                    <a:pt x="176174" y="76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Google Shape;471;p18"/>
            <p:cNvSpPr/>
            <p:nvPr/>
          </p:nvSpPr>
          <p:spPr>
            <a:xfrm>
              <a:off x="-1620720" y="3981600"/>
              <a:ext cx="2182680" cy="2138040"/>
            </a:xfrm>
            <a:custGeom>
              <a:avLst/>
              <a:gdLst/>
              <a:ahLst/>
              <a:rect l="l" t="t" r="r" b="b"/>
              <a:pathLst>
                <a:path w="214929" h="210521">
                  <a:moveTo>
                    <a:pt x="14499" y="210520"/>
                  </a:moveTo>
                  <a:cubicBezTo>
                    <a:pt x="14408" y="210520"/>
                    <a:pt x="14317" y="210490"/>
                    <a:pt x="14256" y="210429"/>
                  </a:cubicBezTo>
                  <a:cubicBezTo>
                    <a:pt x="14165" y="210338"/>
                    <a:pt x="14134" y="210247"/>
                    <a:pt x="14104" y="210125"/>
                  </a:cubicBezTo>
                  <a:lnTo>
                    <a:pt x="0" y="15016"/>
                  </a:lnTo>
                  <a:cubicBezTo>
                    <a:pt x="0" y="14773"/>
                    <a:pt x="183" y="14590"/>
                    <a:pt x="395" y="14560"/>
                  </a:cubicBezTo>
                  <a:lnTo>
                    <a:pt x="200338" y="31"/>
                  </a:lnTo>
                  <a:cubicBezTo>
                    <a:pt x="200460" y="0"/>
                    <a:pt x="200581" y="61"/>
                    <a:pt x="200642" y="122"/>
                  </a:cubicBezTo>
                  <a:cubicBezTo>
                    <a:pt x="200733" y="183"/>
                    <a:pt x="200794" y="304"/>
                    <a:pt x="200794" y="426"/>
                  </a:cubicBezTo>
                  <a:lnTo>
                    <a:pt x="214898" y="195535"/>
                  </a:lnTo>
                  <a:cubicBezTo>
                    <a:pt x="214928" y="195748"/>
                    <a:pt x="214746" y="195961"/>
                    <a:pt x="214503" y="195991"/>
                  </a:cubicBezTo>
                  <a:lnTo>
                    <a:pt x="14560" y="210520"/>
                  </a:lnTo>
                  <a:cubicBezTo>
                    <a:pt x="14560" y="210520"/>
                    <a:pt x="14529" y="210520"/>
                    <a:pt x="14499" y="210520"/>
                  </a:cubicBezTo>
                  <a:close/>
                  <a:moveTo>
                    <a:pt x="882" y="15381"/>
                  </a:moveTo>
                  <a:lnTo>
                    <a:pt x="14925" y="209639"/>
                  </a:lnTo>
                  <a:lnTo>
                    <a:pt x="214016" y="195170"/>
                  </a:lnTo>
                  <a:lnTo>
                    <a:pt x="199974" y="88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Google Shape;472;p18"/>
            <p:cNvSpPr/>
            <p:nvPr/>
          </p:nvSpPr>
          <p:spPr>
            <a:xfrm>
              <a:off x="-2027160" y="3495240"/>
              <a:ext cx="3050280" cy="2998080"/>
            </a:xfrm>
            <a:custGeom>
              <a:avLst/>
              <a:gdLst/>
              <a:ahLst/>
              <a:rect l="l" t="t" r="r" b="b"/>
              <a:pathLst>
                <a:path w="300341" h="295203">
                  <a:moveTo>
                    <a:pt x="41551" y="295172"/>
                  </a:moveTo>
                  <a:cubicBezTo>
                    <a:pt x="41430" y="295202"/>
                    <a:pt x="41308" y="295141"/>
                    <a:pt x="41217" y="295081"/>
                  </a:cubicBezTo>
                  <a:cubicBezTo>
                    <a:pt x="41095" y="294989"/>
                    <a:pt x="41004" y="294868"/>
                    <a:pt x="40974" y="294716"/>
                  </a:cubicBezTo>
                  <a:lnTo>
                    <a:pt x="31" y="42736"/>
                  </a:lnTo>
                  <a:cubicBezTo>
                    <a:pt x="0" y="42433"/>
                    <a:pt x="213" y="42159"/>
                    <a:pt x="487" y="42098"/>
                  </a:cubicBezTo>
                  <a:lnTo>
                    <a:pt x="258698" y="31"/>
                  </a:lnTo>
                  <a:cubicBezTo>
                    <a:pt x="258850" y="0"/>
                    <a:pt x="259002" y="31"/>
                    <a:pt x="259124" y="122"/>
                  </a:cubicBezTo>
                  <a:cubicBezTo>
                    <a:pt x="259245" y="213"/>
                    <a:pt x="259337" y="335"/>
                    <a:pt x="259337" y="487"/>
                  </a:cubicBezTo>
                  <a:lnTo>
                    <a:pt x="300280" y="252466"/>
                  </a:lnTo>
                  <a:cubicBezTo>
                    <a:pt x="300340" y="252770"/>
                    <a:pt x="300128" y="253043"/>
                    <a:pt x="299824" y="253104"/>
                  </a:cubicBezTo>
                  <a:lnTo>
                    <a:pt x="41612" y="295172"/>
                  </a:lnTo>
                  <a:cubicBezTo>
                    <a:pt x="41612" y="295172"/>
                    <a:pt x="41582" y="295172"/>
                    <a:pt x="41551" y="295172"/>
                  </a:cubicBezTo>
                  <a:close/>
                  <a:moveTo>
                    <a:pt x="1216" y="43101"/>
                  </a:moveTo>
                  <a:lnTo>
                    <a:pt x="42007" y="293986"/>
                  </a:lnTo>
                  <a:lnTo>
                    <a:pt x="299094" y="252101"/>
                  </a:lnTo>
                  <a:lnTo>
                    <a:pt x="258334" y="12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Google Shape;473;p18"/>
            <p:cNvSpPr/>
            <p:nvPr/>
          </p:nvSpPr>
          <p:spPr>
            <a:xfrm>
              <a:off x="-2278440" y="3200400"/>
              <a:ext cx="3601800" cy="3546360"/>
            </a:xfrm>
            <a:custGeom>
              <a:avLst/>
              <a:gdLst/>
              <a:ahLst/>
              <a:rect l="l" t="t" r="r" b="b"/>
              <a:pathLst>
                <a:path w="354628" h="349155">
                  <a:moveTo>
                    <a:pt x="61825" y="349155"/>
                  </a:moveTo>
                  <a:cubicBezTo>
                    <a:pt x="61704" y="349155"/>
                    <a:pt x="61582" y="349124"/>
                    <a:pt x="61461" y="349033"/>
                  </a:cubicBezTo>
                  <a:cubicBezTo>
                    <a:pt x="61309" y="348942"/>
                    <a:pt x="61217" y="348820"/>
                    <a:pt x="61187" y="348638"/>
                  </a:cubicBezTo>
                  <a:lnTo>
                    <a:pt x="61" y="63558"/>
                  </a:lnTo>
                  <a:cubicBezTo>
                    <a:pt x="0" y="63223"/>
                    <a:pt x="213" y="62889"/>
                    <a:pt x="548" y="62798"/>
                  </a:cubicBezTo>
                  <a:lnTo>
                    <a:pt x="292681" y="31"/>
                  </a:lnTo>
                  <a:cubicBezTo>
                    <a:pt x="292833" y="1"/>
                    <a:pt x="293015" y="31"/>
                    <a:pt x="293167" y="122"/>
                  </a:cubicBezTo>
                  <a:cubicBezTo>
                    <a:pt x="293289" y="213"/>
                    <a:pt x="293380" y="365"/>
                    <a:pt x="293441" y="517"/>
                  </a:cubicBezTo>
                  <a:lnTo>
                    <a:pt x="354536" y="285597"/>
                  </a:lnTo>
                  <a:cubicBezTo>
                    <a:pt x="354627" y="285962"/>
                    <a:pt x="354384" y="286296"/>
                    <a:pt x="354050" y="286357"/>
                  </a:cubicBezTo>
                  <a:lnTo>
                    <a:pt x="61916" y="349124"/>
                  </a:lnTo>
                  <a:cubicBezTo>
                    <a:pt x="61886" y="349124"/>
                    <a:pt x="61856" y="349155"/>
                    <a:pt x="61825" y="349155"/>
                  </a:cubicBezTo>
                  <a:close/>
                  <a:moveTo>
                    <a:pt x="1429" y="63922"/>
                  </a:moveTo>
                  <a:lnTo>
                    <a:pt x="62281" y="347756"/>
                  </a:lnTo>
                  <a:lnTo>
                    <a:pt x="353168" y="285263"/>
                  </a:lnTo>
                  <a:lnTo>
                    <a:pt x="292316" y="139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00" name="Google Shape;474;p18"/>
          <p:cNvGrpSpPr/>
          <p:nvPr/>
        </p:nvGrpSpPr>
        <p:grpSpPr>
          <a:xfrm>
            <a:off x="7761960" y="-1608840"/>
            <a:ext cx="3601800" cy="3546360"/>
            <a:chOff x="7761960" y="-1608840"/>
            <a:chExt cx="3601800" cy="3546360"/>
          </a:xfrm>
        </p:grpSpPr>
        <p:sp>
          <p:nvSpPr>
            <p:cNvPr id="701" name="Google Shape;475;p18"/>
            <p:cNvSpPr/>
            <p:nvPr/>
          </p:nvSpPr>
          <p:spPr>
            <a:xfrm rot="10800000">
              <a:off x="8290800" y="-1194840"/>
              <a:ext cx="2613960" cy="2565720"/>
            </a:xfrm>
            <a:custGeom>
              <a:avLst/>
              <a:gdLst/>
              <a:ahLst/>
              <a:rect l="l" t="t" r="r" b="b"/>
              <a:pathLst>
                <a:path w="257362" h="252619">
                  <a:moveTo>
                    <a:pt x="28330" y="252618"/>
                  </a:moveTo>
                  <a:cubicBezTo>
                    <a:pt x="28238" y="252618"/>
                    <a:pt x="28147" y="252588"/>
                    <a:pt x="28056" y="252527"/>
                  </a:cubicBezTo>
                  <a:cubicBezTo>
                    <a:pt x="27934" y="252436"/>
                    <a:pt x="27874" y="252314"/>
                    <a:pt x="27874" y="252193"/>
                  </a:cubicBezTo>
                  <a:lnTo>
                    <a:pt x="31" y="29211"/>
                  </a:lnTo>
                  <a:cubicBezTo>
                    <a:pt x="1" y="28937"/>
                    <a:pt x="183" y="28694"/>
                    <a:pt x="457" y="28663"/>
                  </a:cubicBezTo>
                  <a:lnTo>
                    <a:pt x="228941" y="0"/>
                  </a:lnTo>
                  <a:cubicBezTo>
                    <a:pt x="229063" y="0"/>
                    <a:pt x="229215" y="31"/>
                    <a:pt x="229306" y="122"/>
                  </a:cubicBezTo>
                  <a:cubicBezTo>
                    <a:pt x="229397" y="183"/>
                    <a:pt x="229488" y="304"/>
                    <a:pt x="229488" y="426"/>
                  </a:cubicBezTo>
                  <a:lnTo>
                    <a:pt x="257331" y="223408"/>
                  </a:lnTo>
                  <a:cubicBezTo>
                    <a:pt x="257361" y="223681"/>
                    <a:pt x="257179" y="223925"/>
                    <a:pt x="256905" y="223955"/>
                  </a:cubicBezTo>
                  <a:lnTo>
                    <a:pt x="28421" y="252618"/>
                  </a:lnTo>
                  <a:cubicBezTo>
                    <a:pt x="28390" y="252618"/>
                    <a:pt x="28360" y="252618"/>
                    <a:pt x="28330" y="252618"/>
                  </a:cubicBezTo>
                  <a:close/>
                  <a:moveTo>
                    <a:pt x="1065" y="29575"/>
                  </a:moveTo>
                  <a:lnTo>
                    <a:pt x="28786" y="251585"/>
                  </a:lnTo>
                  <a:lnTo>
                    <a:pt x="256297" y="223074"/>
                  </a:lnTo>
                  <a:lnTo>
                    <a:pt x="228577" y="1034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Google Shape;476;p18"/>
            <p:cNvSpPr/>
            <p:nvPr/>
          </p:nvSpPr>
          <p:spPr>
            <a:xfrm rot="10800000">
              <a:off x="9162360" y="-494280"/>
              <a:ext cx="1152720" cy="1137240"/>
            </a:xfrm>
            <a:custGeom>
              <a:avLst/>
              <a:gdLst/>
              <a:ahLst/>
              <a:rect l="l" t="t" r="r" b="b"/>
              <a:pathLst>
                <a:path w="113529" h="112008">
                  <a:moveTo>
                    <a:pt x="122" y="86141"/>
                  </a:moveTo>
                  <a:cubicBezTo>
                    <a:pt x="92" y="86111"/>
                    <a:pt x="61" y="86080"/>
                    <a:pt x="31" y="86050"/>
                  </a:cubicBezTo>
                  <a:cubicBezTo>
                    <a:pt x="1" y="85989"/>
                    <a:pt x="1" y="85959"/>
                    <a:pt x="1" y="85898"/>
                  </a:cubicBezTo>
                  <a:lnTo>
                    <a:pt x="25259" y="152"/>
                  </a:lnTo>
                  <a:cubicBezTo>
                    <a:pt x="25290" y="61"/>
                    <a:pt x="25411" y="0"/>
                    <a:pt x="25503" y="31"/>
                  </a:cubicBezTo>
                  <a:lnTo>
                    <a:pt x="113377" y="25867"/>
                  </a:lnTo>
                  <a:cubicBezTo>
                    <a:pt x="113437" y="25867"/>
                    <a:pt x="113468" y="25897"/>
                    <a:pt x="113498" y="25958"/>
                  </a:cubicBezTo>
                  <a:cubicBezTo>
                    <a:pt x="113529" y="25988"/>
                    <a:pt x="113529" y="26049"/>
                    <a:pt x="113529" y="26110"/>
                  </a:cubicBezTo>
                  <a:lnTo>
                    <a:pt x="88270" y="111856"/>
                  </a:lnTo>
                  <a:cubicBezTo>
                    <a:pt x="88239" y="111947"/>
                    <a:pt x="88118" y="112008"/>
                    <a:pt x="88027" y="111977"/>
                  </a:cubicBezTo>
                  <a:lnTo>
                    <a:pt x="153" y="86141"/>
                  </a:lnTo>
                  <a:cubicBezTo>
                    <a:pt x="122" y="86141"/>
                    <a:pt x="122" y="86141"/>
                    <a:pt x="122" y="86141"/>
                  </a:cubicBezTo>
                  <a:close/>
                  <a:moveTo>
                    <a:pt x="25594" y="456"/>
                  </a:moveTo>
                  <a:lnTo>
                    <a:pt x="426" y="85807"/>
                  </a:lnTo>
                  <a:lnTo>
                    <a:pt x="87935" y="111552"/>
                  </a:lnTo>
                  <a:lnTo>
                    <a:pt x="113073" y="2617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Google Shape;477;p18"/>
            <p:cNvSpPr/>
            <p:nvPr/>
          </p:nvSpPr>
          <p:spPr>
            <a:xfrm rot="10800000">
              <a:off x="9101160" y="-528840"/>
              <a:ext cx="1235160" cy="1217160"/>
            </a:xfrm>
            <a:custGeom>
              <a:avLst/>
              <a:gdLst/>
              <a:ahLst/>
              <a:rect l="l" t="t" r="r" b="b"/>
              <a:pathLst>
                <a:path w="121644" h="119851">
                  <a:moveTo>
                    <a:pt x="152" y="95382"/>
                  </a:moveTo>
                  <a:cubicBezTo>
                    <a:pt x="91" y="95382"/>
                    <a:pt x="61" y="95351"/>
                    <a:pt x="31" y="95291"/>
                  </a:cubicBezTo>
                  <a:cubicBezTo>
                    <a:pt x="0" y="95260"/>
                    <a:pt x="0" y="95199"/>
                    <a:pt x="31" y="95139"/>
                  </a:cubicBezTo>
                  <a:lnTo>
                    <a:pt x="23891" y="183"/>
                  </a:lnTo>
                  <a:cubicBezTo>
                    <a:pt x="23922" y="61"/>
                    <a:pt x="24043" y="0"/>
                    <a:pt x="24165" y="31"/>
                  </a:cubicBezTo>
                  <a:lnTo>
                    <a:pt x="121492" y="24438"/>
                  </a:lnTo>
                  <a:cubicBezTo>
                    <a:pt x="121553" y="24469"/>
                    <a:pt x="121583" y="24499"/>
                    <a:pt x="121614" y="24560"/>
                  </a:cubicBezTo>
                  <a:cubicBezTo>
                    <a:pt x="121644" y="24590"/>
                    <a:pt x="121644" y="24651"/>
                    <a:pt x="121644" y="24712"/>
                  </a:cubicBezTo>
                  <a:lnTo>
                    <a:pt x="97753" y="119668"/>
                  </a:lnTo>
                  <a:cubicBezTo>
                    <a:pt x="97722" y="119789"/>
                    <a:pt x="97631" y="119850"/>
                    <a:pt x="97510" y="119820"/>
                  </a:cubicBezTo>
                  <a:lnTo>
                    <a:pt x="183" y="95412"/>
                  </a:lnTo>
                  <a:cubicBezTo>
                    <a:pt x="152" y="95382"/>
                    <a:pt x="152" y="95382"/>
                    <a:pt x="152" y="95382"/>
                  </a:cubicBezTo>
                  <a:close/>
                  <a:moveTo>
                    <a:pt x="24256" y="487"/>
                  </a:moveTo>
                  <a:lnTo>
                    <a:pt x="487" y="95047"/>
                  </a:lnTo>
                  <a:lnTo>
                    <a:pt x="97388" y="119364"/>
                  </a:lnTo>
                  <a:lnTo>
                    <a:pt x="121188" y="24803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Google Shape;478;p18"/>
            <p:cNvSpPr/>
            <p:nvPr/>
          </p:nvSpPr>
          <p:spPr>
            <a:xfrm rot="10800000">
              <a:off x="9032760" y="-598680"/>
              <a:ext cx="1343160" cy="1321200"/>
            </a:xfrm>
            <a:custGeom>
              <a:avLst/>
              <a:gdLst/>
              <a:ahLst/>
              <a:rect l="l" t="t" r="r" b="b"/>
              <a:pathLst>
                <a:path w="132253" h="130094">
                  <a:moveTo>
                    <a:pt x="183" y="107084"/>
                  </a:moveTo>
                  <a:cubicBezTo>
                    <a:pt x="122" y="107054"/>
                    <a:pt x="92" y="107023"/>
                    <a:pt x="61" y="106993"/>
                  </a:cubicBezTo>
                  <a:cubicBezTo>
                    <a:pt x="31" y="106932"/>
                    <a:pt x="1" y="106871"/>
                    <a:pt x="31" y="106811"/>
                  </a:cubicBezTo>
                  <a:lnTo>
                    <a:pt x="22524" y="213"/>
                  </a:lnTo>
                  <a:cubicBezTo>
                    <a:pt x="22524" y="61"/>
                    <a:pt x="22676" y="1"/>
                    <a:pt x="22797" y="31"/>
                  </a:cubicBezTo>
                  <a:lnTo>
                    <a:pt x="132070" y="23010"/>
                  </a:lnTo>
                  <a:cubicBezTo>
                    <a:pt x="132131" y="23010"/>
                    <a:pt x="132161" y="23071"/>
                    <a:pt x="132192" y="23101"/>
                  </a:cubicBezTo>
                  <a:cubicBezTo>
                    <a:pt x="132252" y="23162"/>
                    <a:pt x="132252" y="23223"/>
                    <a:pt x="132252" y="23284"/>
                  </a:cubicBezTo>
                  <a:lnTo>
                    <a:pt x="109760" y="129911"/>
                  </a:lnTo>
                  <a:cubicBezTo>
                    <a:pt x="109729" y="130033"/>
                    <a:pt x="109608" y="130094"/>
                    <a:pt x="109486" y="130094"/>
                  </a:cubicBezTo>
                  <a:lnTo>
                    <a:pt x="213" y="107084"/>
                  </a:lnTo>
                  <a:cubicBezTo>
                    <a:pt x="213" y="107084"/>
                    <a:pt x="183" y="107084"/>
                    <a:pt x="183" y="107084"/>
                  </a:cubicBezTo>
                  <a:close/>
                  <a:moveTo>
                    <a:pt x="22919" y="517"/>
                  </a:moveTo>
                  <a:lnTo>
                    <a:pt x="548" y="106689"/>
                  </a:lnTo>
                  <a:lnTo>
                    <a:pt x="109334" y="129577"/>
                  </a:lnTo>
                  <a:lnTo>
                    <a:pt x="131736" y="23436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Google Shape;479;p18"/>
            <p:cNvSpPr/>
            <p:nvPr/>
          </p:nvSpPr>
          <p:spPr>
            <a:xfrm rot="10800000">
              <a:off x="8950320" y="-667440"/>
              <a:ext cx="1458360" cy="1432440"/>
            </a:xfrm>
            <a:custGeom>
              <a:avLst/>
              <a:gdLst/>
              <a:ahLst/>
              <a:rect l="l" t="t" r="r" b="b"/>
              <a:pathLst>
                <a:path w="143620" h="141067">
                  <a:moveTo>
                    <a:pt x="183" y="121340"/>
                  </a:moveTo>
                  <a:cubicBezTo>
                    <a:pt x="122" y="121310"/>
                    <a:pt x="91" y="121279"/>
                    <a:pt x="61" y="121249"/>
                  </a:cubicBezTo>
                  <a:cubicBezTo>
                    <a:pt x="0" y="121188"/>
                    <a:pt x="0" y="121097"/>
                    <a:pt x="0" y="121036"/>
                  </a:cubicBezTo>
                  <a:lnTo>
                    <a:pt x="19271" y="244"/>
                  </a:lnTo>
                  <a:cubicBezTo>
                    <a:pt x="19302" y="92"/>
                    <a:pt x="19423" y="1"/>
                    <a:pt x="19575" y="31"/>
                  </a:cubicBezTo>
                  <a:lnTo>
                    <a:pt x="143377" y="19728"/>
                  </a:lnTo>
                  <a:cubicBezTo>
                    <a:pt x="143468" y="19728"/>
                    <a:pt x="143529" y="19758"/>
                    <a:pt x="143559" y="19819"/>
                  </a:cubicBezTo>
                  <a:cubicBezTo>
                    <a:pt x="143590" y="19880"/>
                    <a:pt x="143620" y="19940"/>
                    <a:pt x="143620" y="20032"/>
                  </a:cubicBezTo>
                  <a:lnTo>
                    <a:pt x="124319" y="140824"/>
                  </a:lnTo>
                  <a:cubicBezTo>
                    <a:pt x="124319" y="140976"/>
                    <a:pt x="124167" y="141067"/>
                    <a:pt x="124015" y="141036"/>
                  </a:cubicBezTo>
                  <a:lnTo>
                    <a:pt x="213" y="121340"/>
                  </a:lnTo>
                  <a:cubicBezTo>
                    <a:pt x="213" y="121340"/>
                    <a:pt x="183" y="121340"/>
                    <a:pt x="183" y="121340"/>
                  </a:cubicBezTo>
                  <a:close/>
                  <a:moveTo>
                    <a:pt x="19758" y="578"/>
                  </a:moveTo>
                  <a:lnTo>
                    <a:pt x="578" y="120854"/>
                  </a:lnTo>
                  <a:lnTo>
                    <a:pt x="123863" y="140459"/>
                  </a:lnTo>
                  <a:lnTo>
                    <a:pt x="143042" y="20184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Google Shape;480;p18"/>
            <p:cNvSpPr/>
            <p:nvPr/>
          </p:nvSpPr>
          <p:spPr>
            <a:xfrm rot="10800000">
              <a:off x="8884080" y="-704160"/>
              <a:ext cx="1551240" cy="1519200"/>
            </a:xfrm>
            <a:custGeom>
              <a:avLst/>
              <a:gdLst/>
              <a:ahLst/>
              <a:rect l="l" t="t" r="r" b="b"/>
              <a:pathLst>
                <a:path w="152770" h="149608">
                  <a:moveTo>
                    <a:pt x="243" y="137298"/>
                  </a:moveTo>
                  <a:cubicBezTo>
                    <a:pt x="183" y="137267"/>
                    <a:pt x="122" y="137237"/>
                    <a:pt x="91" y="137206"/>
                  </a:cubicBezTo>
                  <a:cubicBezTo>
                    <a:pt x="31" y="137146"/>
                    <a:pt x="0" y="137055"/>
                    <a:pt x="31" y="136963"/>
                  </a:cubicBezTo>
                  <a:lnTo>
                    <a:pt x="12067" y="274"/>
                  </a:lnTo>
                  <a:cubicBezTo>
                    <a:pt x="12098" y="92"/>
                    <a:pt x="12219" y="1"/>
                    <a:pt x="12402" y="1"/>
                  </a:cubicBezTo>
                  <a:lnTo>
                    <a:pt x="152496" y="12281"/>
                  </a:lnTo>
                  <a:cubicBezTo>
                    <a:pt x="152587" y="12281"/>
                    <a:pt x="152647" y="12341"/>
                    <a:pt x="152708" y="12402"/>
                  </a:cubicBezTo>
                  <a:cubicBezTo>
                    <a:pt x="152739" y="12463"/>
                    <a:pt x="152769" y="12524"/>
                    <a:pt x="152769" y="12615"/>
                  </a:cubicBezTo>
                  <a:lnTo>
                    <a:pt x="140702" y="149304"/>
                  </a:lnTo>
                  <a:cubicBezTo>
                    <a:pt x="140702" y="149486"/>
                    <a:pt x="140550" y="149608"/>
                    <a:pt x="140398" y="149577"/>
                  </a:cubicBezTo>
                  <a:lnTo>
                    <a:pt x="274" y="137298"/>
                  </a:lnTo>
                  <a:cubicBezTo>
                    <a:pt x="274" y="137298"/>
                    <a:pt x="274" y="137298"/>
                    <a:pt x="243" y="137298"/>
                  </a:cubicBezTo>
                  <a:close/>
                  <a:moveTo>
                    <a:pt x="12645" y="609"/>
                  </a:moveTo>
                  <a:lnTo>
                    <a:pt x="639" y="136720"/>
                  </a:lnTo>
                  <a:lnTo>
                    <a:pt x="140155" y="148970"/>
                  </a:lnTo>
                  <a:lnTo>
                    <a:pt x="152131" y="1285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Google Shape;481;p18"/>
            <p:cNvSpPr/>
            <p:nvPr/>
          </p:nvSpPr>
          <p:spPr>
            <a:xfrm rot="10800000">
              <a:off x="8808120" y="-761040"/>
              <a:ext cx="1663920" cy="1626120"/>
            </a:xfrm>
            <a:custGeom>
              <a:avLst/>
              <a:gdLst/>
              <a:ahLst/>
              <a:rect l="l" t="t" r="r" b="b"/>
              <a:pathLst>
                <a:path w="163834" h="160125">
                  <a:moveTo>
                    <a:pt x="274" y="154106"/>
                  </a:moveTo>
                  <a:cubicBezTo>
                    <a:pt x="213" y="154076"/>
                    <a:pt x="152" y="154046"/>
                    <a:pt x="91" y="153985"/>
                  </a:cubicBezTo>
                  <a:cubicBezTo>
                    <a:pt x="31" y="153924"/>
                    <a:pt x="0" y="153833"/>
                    <a:pt x="0" y="153742"/>
                  </a:cubicBezTo>
                  <a:lnTo>
                    <a:pt x="5927" y="335"/>
                  </a:lnTo>
                  <a:cubicBezTo>
                    <a:pt x="5958" y="153"/>
                    <a:pt x="6110" y="1"/>
                    <a:pt x="6292" y="1"/>
                  </a:cubicBezTo>
                  <a:lnTo>
                    <a:pt x="163529" y="6019"/>
                  </a:lnTo>
                  <a:cubicBezTo>
                    <a:pt x="163590" y="6019"/>
                    <a:pt x="163681" y="6080"/>
                    <a:pt x="163742" y="6141"/>
                  </a:cubicBezTo>
                  <a:cubicBezTo>
                    <a:pt x="163803" y="6201"/>
                    <a:pt x="163833" y="6293"/>
                    <a:pt x="163833" y="6384"/>
                  </a:cubicBezTo>
                  <a:lnTo>
                    <a:pt x="157906" y="159790"/>
                  </a:lnTo>
                  <a:cubicBezTo>
                    <a:pt x="157875" y="159973"/>
                    <a:pt x="157723" y="160125"/>
                    <a:pt x="157541" y="160125"/>
                  </a:cubicBezTo>
                  <a:lnTo>
                    <a:pt x="335" y="154106"/>
                  </a:lnTo>
                  <a:cubicBezTo>
                    <a:pt x="304" y="154106"/>
                    <a:pt x="274" y="154106"/>
                    <a:pt x="274" y="154106"/>
                  </a:cubicBezTo>
                  <a:close/>
                  <a:moveTo>
                    <a:pt x="6596" y="700"/>
                  </a:moveTo>
                  <a:lnTo>
                    <a:pt x="669" y="153438"/>
                  </a:lnTo>
                  <a:lnTo>
                    <a:pt x="157237" y="159426"/>
                  </a:lnTo>
                  <a:lnTo>
                    <a:pt x="163164" y="668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Google Shape;482;p18"/>
            <p:cNvSpPr/>
            <p:nvPr/>
          </p:nvSpPr>
          <p:spPr>
            <a:xfrm rot="10800000">
              <a:off x="8702280" y="-842040"/>
              <a:ext cx="1846080" cy="1805040"/>
            </a:xfrm>
            <a:custGeom>
              <a:avLst/>
              <a:gdLst/>
              <a:ahLst/>
              <a:rect l="l" t="t" r="r" b="b"/>
              <a:pathLst>
                <a:path w="181798" h="177724">
                  <a:moveTo>
                    <a:pt x="5198" y="177723"/>
                  </a:moveTo>
                  <a:cubicBezTo>
                    <a:pt x="5107" y="177723"/>
                    <a:pt x="5046" y="177693"/>
                    <a:pt x="4985" y="177632"/>
                  </a:cubicBezTo>
                  <a:cubicBezTo>
                    <a:pt x="4925" y="177571"/>
                    <a:pt x="4864" y="177480"/>
                    <a:pt x="4864" y="177359"/>
                  </a:cubicBezTo>
                  <a:lnTo>
                    <a:pt x="0" y="5472"/>
                  </a:lnTo>
                  <a:cubicBezTo>
                    <a:pt x="0" y="5259"/>
                    <a:pt x="152" y="5076"/>
                    <a:pt x="365" y="5076"/>
                  </a:cubicBezTo>
                  <a:lnTo>
                    <a:pt x="176539" y="0"/>
                  </a:lnTo>
                  <a:cubicBezTo>
                    <a:pt x="176630" y="0"/>
                    <a:pt x="176721" y="31"/>
                    <a:pt x="176812" y="92"/>
                  </a:cubicBezTo>
                  <a:cubicBezTo>
                    <a:pt x="176873" y="152"/>
                    <a:pt x="176903" y="244"/>
                    <a:pt x="176903" y="365"/>
                  </a:cubicBezTo>
                  <a:lnTo>
                    <a:pt x="181797" y="172282"/>
                  </a:lnTo>
                  <a:cubicBezTo>
                    <a:pt x="181797" y="172465"/>
                    <a:pt x="181645" y="172647"/>
                    <a:pt x="181432" y="172647"/>
                  </a:cubicBezTo>
                  <a:lnTo>
                    <a:pt x="5259" y="177723"/>
                  </a:lnTo>
                  <a:cubicBezTo>
                    <a:pt x="5229" y="177723"/>
                    <a:pt x="5229" y="177723"/>
                    <a:pt x="5198" y="177723"/>
                  </a:cubicBezTo>
                  <a:close/>
                  <a:moveTo>
                    <a:pt x="760" y="5806"/>
                  </a:moveTo>
                  <a:lnTo>
                    <a:pt x="5593" y="176963"/>
                  </a:lnTo>
                  <a:lnTo>
                    <a:pt x="181037" y="171918"/>
                  </a:lnTo>
                  <a:lnTo>
                    <a:pt x="176174" y="76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Google Shape;483;p18"/>
            <p:cNvSpPr/>
            <p:nvPr/>
          </p:nvSpPr>
          <p:spPr>
            <a:xfrm rot="10800000">
              <a:off x="8523360" y="-981720"/>
              <a:ext cx="2182680" cy="2138040"/>
            </a:xfrm>
            <a:custGeom>
              <a:avLst/>
              <a:gdLst/>
              <a:ahLst/>
              <a:rect l="l" t="t" r="r" b="b"/>
              <a:pathLst>
                <a:path w="214929" h="210521">
                  <a:moveTo>
                    <a:pt x="14499" y="210520"/>
                  </a:moveTo>
                  <a:cubicBezTo>
                    <a:pt x="14408" y="210520"/>
                    <a:pt x="14317" y="210490"/>
                    <a:pt x="14256" y="210429"/>
                  </a:cubicBezTo>
                  <a:cubicBezTo>
                    <a:pt x="14165" y="210338"/>
                    <a:pt x="14134" y="210247"/>
                    <a:pt x="14104" y="210125"/>
                  </a:cubicBezTo>
                  <a:lnTo>
                    <a:pt x="0" y="15016"/>
                  </a:lnTo>
                  <a:cubicBezTo>
                    <a:pt x="0" y="14773"/>
                    <a:pt x="183" y="14590"/>
                    <a:pt x="395" y="14560"/>
                  </a:cubicBezTo>
                  <a:lnTo>
                    <a:pt x="200338" y="31"/>
                  </a:lnTo>
                  <a:cubicBezTo>
                    <a:pt x="200460" y="0"/>
                    <a:pt x="200581" y="61"/>
                    <a:pt x="200642" y="122"/>
                  </a:cubicBezTo>
                  <a:cubicBezTo>
                    <a:pt x="200733" y="183"/>
                    <a:pt x="200794" y="304"/>
                    <a:pt x="200794" y="426"/>
                  </a:cubicBezTo>
                  <a:lnTo>
                    <a:pt x="214898" y="195535"/>
                  </a:lnTo>
                  <a:cubicBezTo>
                    <a:pt x="214928" y="195748"/>
                    <a:pt x="214746" y="195961"/>
                    <a:pt x="214503" y="195991"/>
                  </a:cubicBezTo>
                  <a:lnTo>
                    <a:pt x="14560" y="210520"/>
                  </a:lnTo>
                  <a:cubicBezTo>
                    <a:pt x="14560" y="210520"/>
                    <a:pt x="14529" y="210520"/>
                    <a:pt x="14499" y="210520"/>
                  </a:cubicBezTo>
                  <a:close/>
                  <a:moveTo>
                    <a:pt x="882" y="15381"/>
                  </a:moveTo>
                  <a:lnTo>
                    <a:pt x="14925" y="209639"/>
                  </a:lnTo>
                  <a:lnTo>
                    <a:pt x="214016" y="195170"/>
                  </a:lnTo>
                  <a:lnTo>
                    <a:pt x="199974" y="882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Google Shape;484;p18"/>
            <p:cNvSpPr/>
            <p:nvPr/>
          </p:nvSpPr>
          <p:spPr>
            <a:xfrm rot="10800000">
              <a:off x="8062200" y="-1355400"/>
              <a:ext cx="3050280" cy="2998080"/>
            </a:xfrm>
            <a:custGeom>
              <a:avLst/>
              <a:gdLst/>
              <a:ahLst/>
              <a:rect l="l" t="t" r="r" b="b"/>
              <a:pathLst>
                <a:path w="300341" h="295203">
                  <a:moveTo>
                    <a:pt x="41551" y="295172"/>
                  </a:moveTo>
                  <a:cubicBezTo>
                    <a:pt x="41430" y="295202"/>
                    <a:pt x="41308" y="295141"/>
                    <a:pt x="41217" y="295081"/>
                  </a:cubicBezTo>
                  <a:cubicBezTo>
                    <a:pt x="41095" y="294989"/>
                    <a:pt x="41004" y="294868"/>
                    <a:pt x="40974" y="294716"/>
                  </a:cubicBezTo>
                  <a:lnTo>
                    <a:pt x="31" y="42736"/>
                  </a:lnTo>
                  <a:cubicBezTo>
                    <a:pt x="0" y="42433"/>
                    <a:pt x="213" y="42159"/>
                    <a:pt x="487" y="42098"/>
                  </a:cubicBezTo>
                  <a:lnTo>
                    <a:pt x="258698" y="31"/>
                  </a:lnTo>
                  <a:cubicBezTo>
                    <a:pt x="258850" y="0"/>
                    <a:pt x="259002" y="31"/>
                    <a:pt x="259124" y="122"/>
                  </a:cubicBezTo>
                  <a:cubicBezTo>
                    <a:pt x="259245" y="213"/>
                    <a:pt x="259337" y="335"/>
                    <a:pt x="259337" y="487"/>
                  </a:cubicBezTo>
                  <a:lnTo>
                    <a:pt x="300280" y="252466"/>
                  </a:lnTo>
                  <a:cubicBezTo>
                    <a:pt x="300340" y="252770"/>
                    <a:pt x="300128" y="253043"/>
                    <a:pt x="299824" y="253104"/>
                  </a:cubicBezTo>
                  <a:lnTo>
                    <a:pt x="41612" y="295172"/>
                  </a:lnTo>
                  <a:cubicBezTo>
                    <a:pt x="41612" y="295172"/>
                    <a:pt x="41582" y="295172"/>
                    <a:pt x="41551" y="295172"/>
                  </a:cubicBezTo>
                  <a:close/>
                  <a:moveTo>
                    <a:pt x="1216" y="43101"/>
                  </a:moveTo>
                  <a:lnTo>
                    <a:pt x="42007" y="293986"/>
                  </a:lnTo>
                  <a:lnTo>
                    <a:pt x="299094" y="252101"/>
                  </a:lnTo>
                  <a:lnTo>
                    <a:pt x="258334" y="1216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Google Shape;485;p18"/>
            <p:cNvSpPr/>
            <p:nvPr/>
          </p:nvSpPr>
          <p:spPr>
            <a:xfrm rot="10800000">
              <a:off x="7761960" y="-1608840"/>
              <a:ext cx="3601800" cy="3546360"/>
            </a:xfrm>
            <a:custGeom>
              <a:avLst/>
              <a:gdLst/>
              <a:ahLst/>
              <a:rect l="l" t="t" r="r" b="b"/>
              <a:pathLst>
                <a:path w="354628" h="349155">
                  <a:moveTo>
                    <a:pt x="61825" y="349155"/>
                  </a:moveTo>
                  <a:cubicBezTo>
                    <a:pt x="61704" y="349155"/>
                    <a:pt x="61582" y="349124"/>
                    <a:pt x="61461" y="349033"/>
                  </a:cubicBezTo>
                  <a:cubicBezTo>
                    <a:pt x="61309" y="348942"/>
                    <a:pt x="61217" y="348820"/>
                    <a:pt x="61187" y="348638"/>
                  </a:cubicBezTo>
                  <a:lnTo>
                    <a:pt x="61" y="63558"/>
                  </a:lnTo>
                  <a:cubicBezTo>
                    <a:pt x="0" y="63223"/>
                    <a:pt x="213" y="62889"/>
                    <a:pt x="548" y="62798"/>
                  </a:cubicBezTo>
                  <a:lnTo>
                    <a:pt x="292681" y="31"/>
                  </a:lnTo>
                  <a:cubicBezTo>
                    <a:pt x="292833" y="1"/>
                    <a:pt x="293015" y="31"/>
                    <a:pt x="293167" y="122"/>
                  </a:cubicBezTo>
                  <a:cubicBezTo>
                    <a:pt x="293289" y="213"/>
                    <a:pt x="293380" y="365"/>
                    <a:pt x="293441" y="517"/>
                  </a:cubicBezTo>
                  <a:lnTo>
                    <a:pt x="354536" y="285597"/>
                  </a:lnTo>
                  <a:cubicBezTo>
                    <a:pt x="354627" y="285962"/>
                    <a:pt x="354384" y="286296"/>
                    <a:pt x="354050" y="286357"/>
                  </a:cubicBezTo>
                  <a:lnTo>
                    <a:pt x="61916" y="349124"/>
                  </a:lnTo>
                  <a:cubicBezTo>
                    <a:pt x="61886" y="349124"/>
                    <a:pt x="61856" y="349155"/>
                    <a:pt x="61825" y="349155"/>
                  </a:cubicBezTo>
                  <a:close/>
                  <a:moveTo>
                    <a:pt x="1429" y="63922"/>
                  </a:moveTo>
                  <a:lnTo>
                    <a:pt x="62281" y="347756"/>
                  </a:lnTo>
                  <a:lnTo>
                    <a:pt x="353168" y="285263"/>
                  </a:lnTo>
                  <a:lnTo>
                    <a:pt x="292316" y="1399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77ff4a"/>
              </a:solidFill>
              <a:round/>
            </a:ln>
            <a:effectLst>
              <a:outerShdw algn="bl" blurRad="85680" rotWithShape="0">
                <a:schemeClr val="accent4">
                  <a:alpha val="89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2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713160" y="1721880"/>
            <a:ext cx="7717320" cy="1241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96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xx%</a:t>
            </a:r>
            <a:endParaRPr b="0" lang="en-US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2747520" y="3035880"/>
            <a:ext cx="3648240" cy="385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51" name="Google Shape;262;p11"/>
          <p:cNvGrpSpPr/>
          <p:nvPr/>
        </p:nvGrpSpPr>
        <p:grpSpPr>
          <a:xfrm>
            <a:off x="-3794400" y="-4669200"/>
            <a:ext cx="8432640" cy="8220960"/>
            <a:chOff x="-3794400" y="-4669200"/>
            <a:chExt cx="8432640" cy="8220960"/>
          </a:xfrm>
        </p:grpSpPr>
        <p:sp>
          <p:nvSpPr>
            <p:cNvPr id="752" name="Google Shape;263;p11"/>
            <p:cNvSpPr/>
            <p:nvPr/>
          </p:nvSpPr>
          <p:spPr>
            <a:xfrm rot="1158000">
              <a:off x="-2931120" y="-3739320"/>
              <a:ext cx="6706800" cy="6361920"/>
            </a:xfrm>
            <a:custGeom>
              <a:avLst/>
              <a:gdLst/>
              <a:ahLst/>
              <a:rect l="l" t="t" r="r" b="b"/>
              <a:pathLst>
                <a:path w="256449" h="256418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Google Shape;264;p11"/>
            <p:cNvSpPr/>
            <p:nvPr/>
          </p:nvSpPr>
          <p:spPr>
            <a:xfrm rot="1158000">
              <a:off x="-2741400" y="-3560040"/>
              <a:ext cx="6327000" cy="6003000"/>
            </a:xfrm>
            <a:custGeom>
              <a:avLst/>
              <a:gdLst/>
              <a:ahLst/>
              <a:rect l="l" t="t" r="r" b="b"/>
              <a:pathLst>
                <a:path w="241921" h="24195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Google Shape;265;p11"/>
            <p:cNvSpPr/>
            <p:nvPr/>
          </p:nvSpPr>
          <p:spPr>
            <a:xfrm rot="1158000">
              <a:off x="-2551680" y="-3380040"/>
              <a:ext cx="5947560" cy="564228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Google Shape;266;p11"/>
            <p:cNvSpPr/>
            <p:nvPr/>
          </p:nvSpPr>
          <p:spPr>
            <a:xfrm rot="1158000">
              <a:off x="-2361960" y="-3199680"/>
              <a:ext cx="5568480" cy="528264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Google Shape;267;p11"/>
            <p:cNvSpPr/>
            <p:nvPr/>
          </p:nvSpPr>
          <p:spPr>
            <a:xfrm rot="1158000">
              <a:off x="-2172240" y="-3020400"/>
              <a:ext cx="5189400" cy="492300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Google Shape;268;p11"/>
            <p:cNvSpPr/>
            <p:nvPr/>
          </p:nvSpPr>
          <p:spPr>
            <a:xfrm rot="1158000">
              <a:off x="-1982160" y="-2840040"/>
              <a:ext cx="4809240" cy="456228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Google Shape;269;p11"/>
            <p:cNvSpPr/>
            <p:nvPr/>
          </p:nvSpPr>
          <p:spPr>
            <a:xfrm rot="1158000">
              <a:off x="-1792800" y="-2660400"/>
              <a:ext cx="4430160" cy="420336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Google Shape;270;p11"/>
            <p:cNvSpPr/>
            <p:nvPr/>
          </p:nvSpPr>
          <p:spPr>
            <a:xfrm rot="1158000">
              <a:off x="-1603080" y="-2480040"/>
              <a:ext cx="4050720" cy="384300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Google Shape;271;p11"/>
            <p:cNvSpPr/>
            <p:nvPr/>
          </p:nvSpPr>
          <p:spPr>
            <a:xfrm rot="1158000">
              <a:off x="-1413720" y="-2300040"/>
              <a:ext cx="3671640" cy="348300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Google Shape;272;p11"/>
            <p:cNvSpPr/>
            <p:nvPr/>
          </p:nvSpPr>
          <p:spPr>
            <a:xfrm rot="1158000">
              <a:off x="-1223640" y="-2120400"/>
              <a:ext cx="3292560" cy="312336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856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62" name="Google Shape;273;p11"/>
          <p:cNvGrpSpPr/>
          <p:nvPr/>
        </p:nvGrpSpPr>
        <p:grpSpPr>
          <a:xfrm>
            <a:off x="4638600" y="1629360"/>
            <a:ext cx="8432640" cy="8220960"/>
            <a:chOff x="4638600" y="1629360"/>
            <a:chExt cx="8432640" cy="8220960"/>
          </a:xfrm>
        </p:grpSpPr>
        <p:sp>
          <p:nvSpPr>
            <p:cNvPr id="763" name="Google Shape;274;p11"/>
            <p:cNvSpPr/>
            <p:nvPr/>
          </p:nvSpPr>
          <p:spPr>
            <a:xfrm rot="1158000">
              <a:off x="5501520" y="2558880"/>
              <a:ext cx="6706800" cy="6361920"/>
            </a:xfrm>
            <a:custGeom>
              <a:avLst/>
              <a:gdLst/>
              <a:ahLst/>
              <a:rect l="l" t="t" r="r" b="b"/>
              <a:pathLst>
                <a:path w="256449" h="256418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57240" rotWithShape="0">
                <a:schemeClr val="accent6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Google Shape;275;p11"/>
            <p:cNvSpPr/>
            <p:nvPr/>
          </p:nvSpPr>
          <p:spPr>
            <a:xfrm rot="1158000">
              <a:off x="5691240" y="2738160"/>
              <a:ext cx="6327000" cy="6003000"/>
            </a:xfrm>
            <a:custGeom>
              <a:avLst/>
              <a:gdLst/>
              <a:ahLst/>
              <a:rect l="l" t="t" r="r" b="b"/>
              <a:pathLst>
                <a:path w="241921" h="24195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57240" rotWithShape="0">
                <a:schemeClr val="accent6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Google Shape;276;p11"/>
            <p:cNvSpPr/>
            <p:nvPr/>
          </p:nvSpPr>
          <p:spPr>
            <a:xfrm rot="1158000">
              <a:off x="5880960" y="2918160"/>
              <a:ext cx="5947560" cy="564228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57240" rotWithShape="0">
                <a:schemeClr val="accent6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Google Shape;277;p11"/>
            <p:cNvSpPr/>
            <p:nvPr/>
          </p:nvSpPr>
          <p:spPr>
            <a:xfrm rot="1158000">
              <a:off x="6070320" y="3098520"/>
              <a:ext cx="5568480" cy="528264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57240" rotWithShape="0">
                <a:schemeClr val="accent6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Google Shape;278;p11"/>
            <p:cNvSpPr/>
            <p:nvPr/>
          </p:nvSpPr>
          <p:spPr>
            <a:xfrm rot="1158000">
              <a:off x="6260400" y="3278160"/>
              <a:ext cx="5189400" cy="492300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57240" rotWithShape="0">
                <a:schemeClr val="accent6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Google Shape;279;p11"/>
            <p:cNvSpPr/>
            <p:nvPr/>
          </p:nvSpPr>
          <p:spPr>
            <a:xfrm rot="1158000">
              <a:off x="6450120" y="3458520"/>
              <a:ext cx="4809240" cy="456228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57240" rotWithShape="0">
                <a:schemeClr val="accent6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Google Shape;280;p11"/>
            <p:cNvSpPr/>
            <p:nvPr/>
          </p:nvSpPr>
          <p:spPr>
            <a:xfrm rot="1158000">
              <a:off x="6639840" y="3637800"/>
              <a:ext cx="4430160" cy="420336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57240" rotWithShape="0">
                <a:schemeClr val="accent6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Google Shape;281;p11"/>
            <p:cNvSpPr/>
            <p:nvPr/>
          </p:nvSpPr>
          <p:spPr>
            <a:xfrm rot="1158000">
              <a:off x="6829200" y="3818160"/>
              <a:ext cx="4050720" cy="384300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57240" rotWithShape="0">
                <a:schemeClr val="accent6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Google Shape;282;p11"/>
            <p:cNvSpPr/>
            <p:nvPr/>
          </p:nvSpPr>
          <p:spPr>
            <a:xfrm rot="1158000">
              <a:off x="7018920" y="3998160"/>
              <a:ext cx="3671640" cy="348300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57240" rotWithShape="0">
                <a:schemeClr val="accent6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Google Shape;283;p11"/>
            <p:cNvSpPr/>
            <p:nvPr/>
          </p:nvSpPr>
          <p:spPr>
            <a:xfrm rot="1158000">
              <a:off x="7208640" y="4177800"/>
              <a:ext cx="3292560" cy="312336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00">
              <a:solidFill>
                <a:srgbClr val="bcfd45"/>
              </a:solidFill>
              <a:miter/>
            </a:ln>
            <a:effectLst>
              <a:outerShdw algn="bl" blurRad="57240" rotWithShape="0">
                <a:schemeClr val="accent6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5766480" y="844200"/>
            <a:ext cx="2917800" cy="924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/>
          <p:cNvSpPr>
            <a:spLocks noGrp="1"/>
          </p:cNvSpPr>
          <p:nvPr>
            <p:ph type="title"/>
          </p:nvPr>
        </p:nvSpPr>
        <p:spPr>
          <a:xfrm>
            <a:off x="1272600" y="2199600"/>
            <a:ext cx="1658880" cy="481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2"/>
          <p:cNvSpPr>
            <a:spLocks noGrp="1"/>
          </p:cNvSpPr>
          <p:nvPr>
            <p:ph type="title"/>
          </p:nvPr>
        </p:nvSpPr>
        <p:spPr>
          <a:xfrm>
            <a:off x="1272600" y="1841400"/>
            <a:ext cx="165888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3"/>
          <p:cNvSpPr>
            <a:spLocks noGrp="1"/>
          </p:cNvSpPr>
          <p:nvPr>
            <p:ph type="title"/>
          </p:nvPr>
        </p:nvSpPr>
        <p:spPr>
          <a:xfrm>
            <a:off x="3810240" y="2199600"/>
            <a:ext cx="1527840" cy="481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4"/>
          <p:cNvSpPr>
            <a:spLocks noGrp="1"/>
          </p:cNvSpPr>
          <p:nvPr>
            <p:ph type="title"/>
          </p:nvPr>
        </p:nvSpPr>
        <p:spPr>
          <a:xfrm>
            <a:off x="3810240" y="1841400"/>
            <a:ext cx="152784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5"/>
          <p:cNvSpPr>
            <a:spLocks noGrp="1"/>
          </p:cNvSpPr>
          <p:nvPr>
            <p:ph type="title"/>
          </p:nvPr>
        </p:nvSpPr>
        <p:spPr>
          <a:xfrm>
            <a:off x="6212160" y="2199600"/>
            <a:ext cx="1658880" cy="481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6"/>
          <p:cNvSpPr>
            <a:spLocks noGrp="1"/>
          </p:cNvSpPr>
          <p:nvPr>
            <p:ph type="title"/>
          </p:nvPr>
        </p:nvSpPr>
        <p:spPr>
          <a:xfrm>
            <a:off x="6212160" y="1841400"/>
            <a:ext cx="165888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7"/>
          <p:cNvSpPr>
            <a:spLocks noGrp="1"/>
          </p:cNvSpPr>
          <p:nvPr>
            <p:ph type="title"/>
          </p:nvPr>
        </p:nvSpPr>
        <p:spPr>
          <a:xfrm>
            <a:off x="1272600" y="4076640"/>
            <a:ext cx="1658880" cy="481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8"/>
          <p:cNvSpPr>
            <a:spLocks noGrp="1"/>
          </p:cNvSpPr>
          <p:nvPr>
            <p:ph type="title"/>
          </p:nvPr>
        </p:nvSpPr>
        <p:spPr>
          <a:xfrm>
            <a:off x="1272600" y="3731040"/>
            <a:ext cx="165888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9"/>
          <p:cNvSpPr>
            <a:spLocks noGrp="1"/>
          </p:cNvSpPr>
          <p:nvPr>
            <p:ph type="title"/>
          </p:nvPr>
        </p:nvSpPr>
        <p:spPr>
          <a:xfrm>
            <a:off x="3744720" y="4076640"/>
            <a:ext cx="1658880" cy="481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10"/>
          <p:cNvSpPr>
            <a:spLocks noGrp="1"/>
          </p:cNvSpPr>
          <p:nvPr>
            <p:ph type="title"/>
          </p:nvPr>
        </p:nvSpPr>
        <p:spPr>
          <a:xfrm>
            <a:off x="3744720" y="3731040"/>
            <a:ext cx="165888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11"/>
          <p:cNvSpPr>
            <a:spLocks noGrp="1"/>
          </p:cNvSpPr>
          <p:nvPr>
            <p:ph type="title"/>
          </p:nvPr>
        </p:nvSpPr>
        <p:spPr>
          <a:xfrm>
            <a:off x="6212160" y="4076640"/>
            <a:ext cx="1658880" cy="481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12"/>
          <p:cNvSpPr>
            <a:spLocks noGrp="1"/>
          </p:cNvSpPr>
          <p:nvPr>
            <p:ph type="title"/>
          </p:nvPr>
        </p:nvSpPr>
        <p:spPr>
          <a:xfrm>
            <a:off x="6212160" y="3731040"/>
            <a:ext cx="165888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13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14"/>
          <p:cNvSpPr>
            <a:spLocks noGrp="1"/>
          </p:cNvSpPr>
          <p:nvPr>
            <p:ph type="title"/>
          </p:nvPr>
        </p:nvSpPr>
        <p:spPr>
          <a:xfrm>
            <a:off x="1784880" y="1272240"/>
            <a:ext cx="6343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PlaceHolder 15"/>
          <p:cNvSpPr>
            <a:spLocks noGrp="1"/>
          </p:cNvSpPr>
          <p:nvPr>
            <p:ph type="title"/>
          </p:nvPr>
        </p:nvSpPr>
        <p:spPr>
          <a:xfrm>
            <a:off x="4257000" y="1272240"/>
            <a:ext cx="6343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16"/>
          <p:cNvSpPr>
            <a:spLocks noGrp="1"/>
          </p:cNvSpPr>
          <p:nvPr>
            <p:ph type="title"/>
          </p:nvPr>
        </p:nvSpPr>
        <p:spPr>
          <a:xfrm>
            <a:off x="6724440" y="1272240"/>
            <a:ext cx="6343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17"/>
          <p:cNvSpPr>
            <a:spLocks noGrp="1"/>
          </p:cNvSpPr>
          <p:nvPr>
            <p:ph type="title"/>
          </p:nvPr>
        </p:nvSpPr>
        <p:spPr>
          <a:xfrm>
            <a:off x="1784880" y="3174120"/>
            <a:ext cx="6343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18"/>
          <p:cNvSpPr>
            <a:spLocks noGrp="1"/>
          </p:cNvSpPr>
          <p:nvPr>
            <p:ph type="title"/>
          </p:nvPr>
        </p:nvSpPr>
        <p:spPr>
          <a:xfrm>
            <a:off x="4257000" y="3174120"/>
            <a:ext cx="6343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PlaceHolder 19"/>
          <p:cNvSpPr>
            <a:spLocks noGrp="1"/>
          </p:cNvSpPr>
          <p:nvPr>
            <p:ph type="title"/>
          </p:nvPr>
        </p:nvSpPr>
        <p:spPr>
          <a:xfrm>
            <a:off x="6724440" y="3174120"/>
            <a:ext cx="6343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66" name="Google Shape;506;p19"/>
          <p:cNvGrpSpPr/>
          <p:nvPr/>
        </p:nvGrpSpPr>
        <p:grpSpPr>
          <a:xfrm>
            <a:off x="-5027760" y="1603800"/>
            <a:ext cx="6410880" cy="6410160"/>
            <a:chOff x="-5027760" y="1603800"/>
            <a:chExt cx="6410880" cy="6410160"/>
          </a:xfrm>
        </p:grpSpPr>
        <p:sp>
          <p:nvSpPr>
            <p:cNvPr id="867" name="Google Shape;507;p19"/>
            <p:cNvSpPr/>
            <p:nvPr/>
          </p:nvSpPr>
          <p:spPr>
            <a:xfrm>
              <a:off x="-5027760" y="1603800"/>
              <a:ext cx="6410880" cy="6410160"/>
            </a:xfrm>
            <a:custGeom>
              <a:avLst/>
              <a:gdLst/>
              <a:ahLst/>
              <a:rect l="l" t="t" r="r" b="b"/>
              <a:pathLst>
                <a:path w="256449" h="256418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Google Shape;508;p19"/>
            <p:cNvSpPr/>
            <p:nvPr/>
          </p:nvSpPr>
          <p:spPr>
            <a:xfrm>
              <a:off x="-4845960" y="1784520"/>
              <a:ext cx="6047640" cy="6048360"/>
            </a:xfrm>
            <a:custGeom>
              <a:avLst/>
              <a:gdLst/>
              <a:ahLst/>
              <a:rect l="l" t="t" r="r" b="b"/>
              <a:pathLst>
                <a:path w="241921" h="24195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Google Shape;509;p19"/>
            <p:cNvSpPr/>
            <p:nvPr/>
          </p:nvSpPr>
          <p:spPr>
            <a:xfrm>
              <a:off x="-4664880" y="1965960"/>
              <a:ext cx="5685120" cy="568512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Google Shape;510;p19"/>
            <p:cNvSpPr/>
            <p:nvPr/>
          </p:nvSpPr>
          <p:spPr>
            <a:xfrm>
              <a:off x="-4483440" y="2147760"/>
              <a:ext cx="5322600" cy="532260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Google Shape;511;p19"/>
            <p:cNvSpPr/>
            <p:nvPr/>
          </p:nvSpPr>
          <p:spPr>
            <a:xfrm>
              <a:off x="-4302360" y="2328480"/>
              <a:ext cx="4960080" cy="496008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Google Shape;512;p19"/>
            <p:cNvSpPr/>
            <p:nvPr/>
          </p:nvSpPr>
          <p:spPr>
            <a:xfrm>
              <a:off x="-4120560" y="2510280"/>
              <a:ext cx="4596840" cy="459684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Google Shape;513;p19"/>
            <p:cNvSpPr/>
            <p:nvPr/>
          </p:nvSpPr>
          <p:spPr>
            <a:xfrm>
              <a:off x="-3939480" y="2691000"/>
              <a:ext cx="4234680" cy="423540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Google Shape;514;p19"/>
            <p:cNvSpPr/>
            <p:nvPr/>
          </p:nvSpPr>
          <p:spPr>
            <a:xfrm>
              <a:off x="-3758040" y="2872800"/>
              <a:ext cx="3872160" cy="387216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Google Shape;515;p19"/>
            <p:cNvSpPr/>
            <p:nvPr/>
          </p:nvSpPr>
          <p:spPr>
            <a:xfrm>
              <a:off x="-3576960" y="3054240"/>
              <a:ext cx="3509640" cy="350964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Google Shape;516;p19"/>
            <p:cNvSpPr/>
            <p:nvPr/>
          </p:nvSpPr>
          <p:spPr>
            <a:xfrm>
              <a:off x="-3395880" y="3234960"/>
              <a:ext cx="3147120" cy="314712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7" name="Google Shape;517;p19"/>
          <p:cNvGrpSpPr/>
          <p:nvPr/>
        </p:nvGrpSpPr>
        <p:grpSpPr>
          <a:xfrm>
            <a:off x="7668720" y="-2791080"/>
            <a:ext cx="6410880" cy="6410160"/>
            <a:chOff x="7668720" y="-2791080"/>
            <a:chExt cx="6410880" cy="6410160"/>
          </a:xfrm>
        </p:grpSpPr>
        <p:sp>
          <p:nvSpPr>
            <p:cNvPr id="878" name="Google Shape;518;p19"/>
            <p:cNvSpPr/>
            <p:nvPr/>
          </p:nvSpPr>
          <p:spPr>
            <a:xfrm>
              <a:off x="7668720" y="-2791080"/>
              <a:ext cx="6410880" cy="6410160"/>
            </a:xfrm>
            <a:custGeom>
              <a:avLst/>
              <a:gdLst/>
              <a:ahLst/>
              <a:rect l="l" t="t" r="r" b="b"/>
              <a:pathLst>
                <a:path w="256449" h="256418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Google Shape;519;p19"/>
            <p:cNvSpPr/>
            <p:nvPr/>
          </p:nvSpPr>
          <p:spPr>
            <a:xfrm>
              <a:off x="7850520" y="-2610000"/>
              <a:ext cx="6047640" cy="6048360"/>
            </a:xfrm>
            <a:custGeom>
              <a:avLst/>
              <a:gdLst/>
              <a:ahLst/>
              <a:rect l="l" t="t" r="r" b="b"/>
              <a:pathLst>
                <a:path w="241921" h="24195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Google Shape;520;p19"/>
            <p:cNvSpPr/>
            <p:nvPr/>
          </p:nvSpPr>
          <p:spPr>
            <a:xfrm>
              <a:off x="8031600" y="-2428560"/>
              <a:ext cx="5685120" cy="568512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Google Shape;521;p19"/>
            <p:cNvSpPr/>
            <p:nvPr/>
          </p:nvSpPr>
          <p:spPr>
            <a:xfrm>
              <a:off x="8212680" y="-2247120"/>
              <a:ext cx="5322600" cy="532260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Google Shape;522;p19"/>
            <p:cNvSpPr/>
            <p:nvPr/>
          </p:nvSpPr>
          <p:spPr>
            <a:xfrm>
              <a:off x="8394120" y="-2066040"/>
              <a:ext cx="4960080" cy="496008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Google Shape;523;p19"/>
            <p:cNvSpPr/>
            <p:nvPr/>
          </p:nvSpPr>
          <p:spPr>
            <a:xfrm>
              <a:off x="8575560" y="-1884600"/>
              <a:ext cx="4596840" cy="459684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Google Shape;524;p19"/>
            <p:cNvSpPr/>
            <p:nvPr/>
          </p:nvSpPr>
          <p:spPr>
            <a:xfrm>
              <a:off x="8757000" y="-1703520"/>
              <a:ext cx="4234680" cy="423540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Google Shape;525;p19"/>
            <p:cNvSpPr/>
            <p:nvPr/>
          </p:nvSpPr>
          <p:spPr>
            <a:xfrm>
              <a:off x="8938080" y="-1522080"/>
              <a:ext cx="3872160" cy="387216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Google Shape;526;p19"/>
            <p:cNvSpPr/>
            <p:nvPr/>
          </p:nvSpPr>
          <p:spPr>
            <a:xfrm>
              <a:off x="9119520" y="-1340280"/>
              <a:ext cx="3509640" cy="350964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Google Shape;527;p19"/>
            <p:cNvSpPr/>
            <p:nvPr/>
          </p:nvSpPr>
          <p:spPr>
            <a:xfrm>
              <a:off x="9300600" y="-1159560"/>
              <a:ext cx="3147120" cy="314712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8" name="PlaceHolder 2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2299680" y="1541880"/>
            <a:ext cx="4544640" cy="1906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7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26" name="Google Shape;192;p8"/>
          <p:cNvGrpSpPr/>
          <p:nvPr/>
        </p:nvGrpSpPr>
        <p:grpSpPr>
          <a:xfrm>
            <a:off x="-2086560" y="1312920"/>
            <a:ext cx="4385520" cy="4505040"/>
            <a:chOff x="-2086560" y="1312920"/>
            <a:chExt cx="4385520" cy="4505040"/>
          </a:xfrm>
        </p:grpSpPr>
        <p:sp>
          <p:nvSpPr>
            <p:cNvPr id="927" name="Google Shape;193;p8"/>
            <p:cNvSpPr/>
            <p:nvPr/>
          </p:nvSpPr>
          <p:spPr>
            <a:xfrm rot="16200000">
              <a:off x="-803160" y="256572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Google Shape;194;p8"/>
            <p:cNvSpPr/>
            <p:nvPr/>
          </p:nvSpPr>
          <p:spPr>
            <a:xfrm rot="16200000">
              <a:off x="-1130400" y="256572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Google Shape;195;p8"/>
            <p:cNvSpPr/>
            <p:nvPr/>
          </p:nvSpPr>
          <p:spPr>
            <a:xfrm rot="16200000">
              <a:off x="-1447920" y="256572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Google Shape;196;p8"/>
            <p:cNvSpPr/>
            <p:nvPr/>
          </p:nvSpPr>
          <p:spPr>
            <a:xfrm rot="16200000">
              <a:off x="-1746720" y="256572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Google Shape;197;p8"/>
            <p:cNvSpPr/>
            <p:nvPr/>
          </p:nvSpPr>
          <p:spPr>
            <a:xfrm rot="16200000">
              <a:off x="-2064240" y="256572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Google Shape;198;p8"/>
            <p:cNvSpPr/>
            <p:nvPr/>
          </p:nvSpPr>
          <p:spPr>
            <a:xfrm rot="16200000">
              <a:off x="-2391480" y="256572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Google Shape;199;p8"/>
            <p:cNvSpPr/>
            <p:nvPr/>
          </p:nvSpPr>
          <p:spPr>
            <a:xfrm rot="16200000">
              <a:off x="-1251720" y="226692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Google Shape;200;p8"/>
            <p:cNvSpPr/>
            <p:nvPr/>
          </p:nvSpPr>
          <p:spPr>
            <a:xfrm rot="16200000">
              <a:off x="-1428120" y="226692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Google Shape;201;p8"/>
            <p:cNvSpPr/>
            <p:nvPr/>
          </p:nvSpPr>
          <p:spPr>
            <a:xfrm rot="16200000">
              <a:off x="-1796760" y="226692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Google Shape;202;p8"/>
            <p:cNvSpPr/>
            <p:nvPr/>
          </p:nvSpPr>
          <p:spPr>
            <a:xfrm rot="16200000">
              <a:off x="-2103840" y="226692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Google Shape;203;p8"/>
            <p:cNvSpPr/>
            <p:nvPr/>
          </p:nvSpPr>
          <p:spPr>
            <a:xfrm rot="16200000">
              <a:off x="-2421360" y="226692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Google Shape;204;p8"/>
            <p:cNvSpPr/>
            <p:nvPr/>
          </p:nvSpPr>
          <p:spPr>
            <a:xfrm rot="16200000">
              <a:off x="-2716920" y="226692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Google Shape;205;p8"/>
            <p:cNvSpPr/>
            <p:nvPr/>
          </p:nvSpPr>
          <p:spPr>
            <a:xfrm rot="16200000">
              <a:off x="-3040200" y="226692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0" name="Google Shape;206;p8"/>
          <p:cNvGrpSpPr/>
          <p:nvPr/>
        </p:nvGrpSpPr>
        <p:grpSpPr>
          <a:xfrm>
            <a:off x="6844680" y="-903960"/>
            <a:ext cx="4385520" cy="4505040"/>
            <a:chOff x="6844680" y="-903960"/>
            <a:chExt cx="4385520" cy="4505040"/>
          </a:xfrm>
        </p:grpSpPr>
        <p:sp>
          <p:nvSpPr>
            <p:cNvPr id="941" name="Google Shape;207;p8"/>
            <p:cNvSpPr/>
            <p:nvPr/>
          </p:nvSpPr>
          <p:spPr>
            <a:xfrm flipH="1" rot="5400000">
              <a:off x="6477840" y="34884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42" name="Google Shape;208;p8"/>
            <p:cNvSpPr/>
            <p:nvPr/>
          </p:nvSpPr>
          <p:spPr>
            <a:xfrm flipH="1" rot="5400000">
              <a:off x="6805080" y="34884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43" name="Google Shape;209;p8"/>
            <p:cNvSpPr/>
            <p:nvPr/>
          </p:nvSpPr>
          <p:spPr>
            <a:xfrm flipH="1" rot="5400000">
              <a:off x="7122600" y="34884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Google Shape;210;p8"/>
            <p:cNvSpPr/>
            <p:nvPr/>
          </p:nvSpPr>
          <p:spPr>
            <a:xfrm flipH="1" rot="5400000">
              <a:off x="7421400" y="34884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45" name="Google Shape;211;p8"/>
            <p:cNvSpPr/>
            <p:nvPr/>
          </p:nvSpPr>
          <p:spPr>
            <a:xfrm flipH="1" rot="5400000">
              <a:off x="7738920" y="34884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Google Shape;212;p8"/>
            <p:cNvSpPr/>
            <p:nvPr/>
          </p:nvSpPr>
          <p:spPr>
            <a:xfrm flipH="1" rot="5400000">
              <a:off x="8066160" y="348840"/>
              <a:ext cx="3468600" cy="199980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47" name="Google Shape;213;p8"/>
            <p:cNvSpPr/>
            <p:nvPr/>
          </p:nvSpPr>
          <p:spPr>
            <a:xfrm flipH="1" rot="5400000">
              <a:off x="5890320" y="5004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Google Shape;214;p8"/>
            <p:cNvSpPr/>
            <p:nvPr/>
          </p:nvSpPr>
          <p:spPr>
            <a:xfrm flipH="1" rot="5400000">
              <a:off x="6067080" y="5004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Google Shape;215;p8"/>
            <p:cNvSpPr/>
            <p:nvPr/>
          </p:nvSpPr>
          <p:spPr>
            <a:xfrm flipH="1" rot="5400000">
              <a:off x="6435360" y="5004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Google Shape;216;p8"/>
            <p:cNvSpPr/>
            <p:nvPr/>
          </p:nvSpPr>
          <p:spPr>
            <a:xfrm flipH="1" rot="5400000">
              <a:off x="6742800" y="5004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Google Shape;217;p8"/>
            <p:cNvSpPr/>
            <p:nvPr/>
          </p:nvSpPr>
          <p:spPr>
            <a:xfrm flipH="1" rot="5400000">
              <a:off x="7059960" y="5004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Google Shape;218;p8"/>
            <p:cNvSpPr/>
            <p:nvPr/>
          </p:nvSpPr>
          <p:spPr>
            <a:xfrm flipH="1" rot="5400000">
              <a:off x="7355880" y="5004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Google Shape;219;p8"/>
            <p:cNvSpPr/>
            <p:nvPr/>
          </p:nvSpPr>
          <p:spPr>
            <a:xfrm flipH="1" rot="5400000">
              <a:off x="7679160" y="50040"/>
              <a:ext cx="4505040" cy="259704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990360" y="1517040"/>
            <a:ext cx="2807640" cy="780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2" name="PlaceHolder 2"/>
          <p:cNvSpPr>
            <a:spLocks noGrp="1"/>
          </p:cNvSpPr>
          <p:nvPr>
            <p:ph type="body"/>
          </p:nvPr>
        </p:nvSpPr>
        <p:spPr>
          <a:xfrm>
            <a:off x="990360" y="2343240"/>
            <a:ext cx="2807640" cy="1282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93" name="Google Shape;166;p7"/>
          <p:cNvGrpSpPr/>
          <p:nvPr/>
        </p:nvGrpSpPr>
        <p:grpSpPr>
          <a:xfrm>
            <a:off x="-522000" y="-2057760"/>
            <a:ext cx="2949840" cy="3405600"/>
            <a:chOff x="-522000" y="-2057760"/>
            <a:chExt cx="2949840" cy="3405600"/>
          </a:xfrm>
        </p:grpSpPr>
        <p:sp>
          <p:nvSpPr>
            <p:cNvPr id="994" name="Google Shape;167;p7"/>
            <p:cNvSpPr/>
            <p:nvPr/>
          </p:nvSpPr>
          <p:spPr>
            <a:xfrm>
              <a:off x="-522000" y="-2057760"/>
              <a:ext cx="2949840" cy="3405600"/>
            </a:xfrm>
            <a:custGeom>
              <a:avLst/>
              <a:gdLst/>
              <a:ahLst/>
              <a:rect l="l" t="t" r="r" b="b"/>
              <a:pathLst>
                <a:path w="63376" h="73163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Google Shape;168;p7"/>
            <p:cNvSpPr/>
            <p:nvPr/>
          </p:nvSpPr>
          <p:spPr>
            <a:xfrm>
              <a:off x="-431280" y="-1953000"/>
              <a:ext cx="2767320" cy="3196080"/>
            </a:xfrm>
            <a:custGeom>
              <a:avLst/>
              <a:gdLst/>
              <a:ahLst/>
              <a:rect l="l" t="t" r="r" b="b"/>
              <a:pathLst>
                <a:path w="59455" h="68664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Google Shape;169;p7"/>
            <p:cNvSpPr/>
            <p:nvPr/>
          </p:nvSpPr>
          <p:spPr>
            <a:xfrm>
              <a:off x="-339480" y="-1846800"/>
              <a:ext cx="2584800" cy="2984040"/>
            </a:xfrm>
            <a:custGeom>
              <a:avLst/>
              <a:gdLst/>
              <a:ahLst/>
              <a:rect l="l" t="t" r="r" b="b"/>
              <a:pathLst>
                <a:path w="55534" h="64105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Google Shape;170;p7"/>
            <p:cNvSpPr/>
            <p:nvPr/>
          </p:nvSpPr>
          <p:spPr>
            <a:xfrm>
              <a:off x="-247680" y="-1742400"/>
              <a:ext cx="2400840" cy="2774520"/>
            </a:xfrm>
            <a:custGeom>
              <a:avLst/>
              <a:gdLst/>
              <a:ahLst/>
              <a:rect l="l" t="t" r="r" b="b"/>
              <a:pathLst>
                <a:path w="51583" h="59607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Google Shape;171;p7"/>
            <p:cNvSpPr/>
            <p:nvPr/>
          </p:nvSpPr>
          <p:spPr>
            <a:xfrm>
              <a:off x="-156960" y="-1636200"/>
              <a:ext cx="2219760" cy="2562120"/>
            </a:xfrm>
            <a:custGeom>
              <a:avLst/>
              <a:gdLst/>
              <a:ahLst/>
              <a:rect l="l" t="t" r="r" b="b"/>
              <a:pathLst>
                <a:path w="47692" h="55048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Google Shape;172;p7"/>
            <p:cNvSpPr/>
            <p:nvPr/>
          </p:nvSpPr>
          <p:spPr>
            <a:xfrm>
              <a:off x="-65160" y="-1530000"/>
              <a:ext cx="2035800" cy="2350080"/>
            </a:xfrm>
            <a:custGeom>
              <a:avLst/>
              <a:gdLst/>
              <a:ahLst/>
              <a:rect l="l" t="t" r="r" b="b"/>
              <a:pathLst>
                <a:path w="43741" h="50488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00" name="Google Shape;173;p7"/>
            <p:cNvSpPr/>
            <p:nvPr/>
          </p:nvSpPr>
          <p:spPr>
            <a:xfrm>
              <a:off x="25560" y="-1425240"/>
              <a:ext cx="1853280" cy="2140560"/>
            </a:xfrm>
            <a:custGeom>
              <a:avLst/>
              <a:gdLst/>
              <a:ahLst/>
              <a:rect l="l" t="t" r="r" b="b"/>
              <a:pathLst>
                <a:path w="39819" h="4599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Google Shape;174;p7"/>
            <p:cNvSpPr/>
            <p:nvPr/>
          </p:nvSpPr>
          <p:spPr>
            <a:xfrm>
              <a:off x="117360" y="-1319040"/>
              <a:ext cx="1670760" cy="1928160"/>
            </a:xfrm>
            <a:custGeom>
              <a:avLst/>
              <a:gdLst/>
              <a:ahLst/>
              <a:rect l="l" t="t" r="r" b="b"/>
              <a:pathLst>
                <a:path w="35899" h="4143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Google Shape;175;p7"/>
            <p:cNvSpPr/>
            <p:nvPr/>
          </p:nvSpPr>
          <p:spPr>
            <a:xfrm>
              <a:off x="209520" y="-1214640"/>
              <a:ext cx="1486800" cy="1719000"/>
            </a:xfrm>
            <a:custGeom>
              <a:avLst/>
              <a:gdLst/>
              <a:ahLst/>
              <a:rect l="l" t="t" r="r" b="b"/>
              <a:pathLst>
                <a:path w="31947" h="36932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Google Shape;176;p7"/>
            <p:cNvSpPr/>
            <p:nvPr/>
          </p:nvSpPr>
          <p:spPr>
            <a:xfrm>
              <a:off x="300240" y="-1108440"/>
              <a:ext cx="1305720" cy="1506600"/>
            </a:xfrm>
            <a:custGeom>
              <a:avLst/>
              <a:gdLst/>
              <a:ahLst/>
              <a:rect l="l" t="t" r="r" b="b"/>
              <a:pathLst>
                <a:path w="28056" h="32372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Google Shape;177;p7"/>
            <p:cNvSpPr/>
            <p:nvPr/>
          </p:nvSpPr>
          <p:spPr>
            <a:xfrm>
              <a:off x="392040" y="-1002240"/>
              <a:ext cx="1121760" cy="1294560"/>
            </a:xfrm>
            <a:custGeom>
              <a:avLst/>
              <a:gdLst/>
              <a:ahLst/>
              <a:rect l="l" t="t" r="r" b="b"/>
              <a:pathLst>
                <a:path w="24105" h="27813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5" name="Google Shape;178;p7"/>
          <p:cNvGrpSpPr/>
          <p:nvPr/>
        </p:nvGrpSpPr>
        <p:grpSpPr>
          <a:xfrm>
            <a:off x="6590160" y="3771360"/>
            <a:ext cx="2949840" cy="3405600"/>
            <a:chOff x="6590160" y="3771360"/>
            <a:chExt cx="2949840" cy="3405600"/>
          </a:xfrm>
        </p:grpSpPr>
        <p:sp>
          <p:nvSpPr>
            <p:cNvPr id="1006" name="Google Shape;179;p7"/>
            <p:cNvSpPr/>
            <p:nvPr/>
          </p:nvSpPr>
          <p:spPr>
            <a:xfrm>
              <a:off x="6590160" y="3771360"/>
              <a:ext cx="2949840" cy="3405600"/>
            </a:xfrm>
            <a:custGeom>
              <a:avLst/>
              <a:gdLst/>
              <a:ahLst/>
              <a:rect l="l" t="t" r="r" b="b"/>
              <a:pathLst>
                <a:path w="63376" h="73163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Google Shape;180;p7"/>
            <p:cNvSpPr/>
            <p:nvPr/>
          </p:nvSpPr>
          <p:spPr>
            <a:xfrm>
              <a:off x="6680520" y="3876120"/>
              <a:ext cx="2767320" cy="3196080"/>
            </a:xfrm>
            <a:custGeom>
              <a:avLst/>
              <a:gdLst/>
              <a:ahLst/>
              <a:rect l="l" t="t" r="r" b="b"/>
              <a:pathLst>
                <a:path w="59455" h="68664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Google Shape;181;p7"/>
            <p:cNvSpPr/>
            <p:nvPr/>
          </p:nvSpPr>
          <p:spPr>
            <a:xfrm>
              <a:off x="6772680" y="3982320"/>
              <a:ext cx="2584800" cy="2984040"/>
            </a:xfrm>
            <a:custGeom>
              <a:avLst/>
              <a:gdLst/>
              <a:ahLst/>
              <a:rect l="l" t="t" r="r" b="b"/>
              <a:pathLst>
                <a:path w="55534" h="64105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Google Shape;182;p7"/>
            <p:cNvSpPr/>
            <p:nvPr/>
          </p:nvSpPr>
          <p:spPr>
            <a:xfrm>
              <a:off x="6864480" y="4086720"/>
              <a:ext cx="2400840" cy="2774520"/>
            </a:xfrm>
            <a:custGeom>
              <a:avLst/>
              <a:gdLst/>
              <a:ahLst/>
              <a:rect l="l" t="t" r="r" b="b"/>
              <a:pathLst>
                <a:path w="51583" h="59607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Google Shape;183;p7"/>
            <p:cNvSpPr/>
            <p:nvPr/>
          </p:nvSpPr>
          <p:spPr>
            <a:xfrm>
              <a:off x="6955200" y="4192920"/>
              <a:ext cx="2219760" cy="2562120"/>
            </a:xfrm>
            <a:custGeom>
              <a:avLst/>
              <a:gdLst/>
              <a:ahLst/>
              <a:rect l="l" t="t" r="r" b="b"/>
              <a:pathLst>
                <a:path w="47692" h="55048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Google Shape;184;p7"/>
            <p:cNvSpPr/>
            <p:nvPr/>
          </p:nvSpPr>
          <p:spPr>
            <a:xfrm>
              <a:off x="7047000" y="4299120"/>
              <a:ext cx="2035800" cy="2350080"/>
            </a:xfrm>
            <a:custGeom>
              <a:avLst/>
              <a:gdLst/>
              <a:ahLst/>
              <a:rect l="l" t="t" r="r" b="b"/>
              <a:pathLst>
                <a:path w="43741" h="50488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Google Shape;185;p7"/>
            <p:cNvSpPr/>
            <p:nvPr/>
          </p:nvSpPr>
          <p:spPr>
            <a:xfrm>
              <a:off x="7137720" y="4403880"/>
              <a:ext cx="1853280" cy="2140560"/>
            </a:xfrm>
            <a:custGeom>
              <a:avLst/>
              <a:gdLst/>
              <a:ahLst/>
              <a:rect l="l" t="t" r="r" b="b"/>
              <a:pathLst>
                <a:path w="39819" h="4599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Google Shape;186;p7"/>
            <p:cNvSpPr/>
            <p:nvPr/>
          </p:nvSpPr>
          <p:spPr>
            <a:xfrm>
              <a:off x="7229520" y="4510080"/>
              <a:ext cx="1670760" cy="1928160"/>
            </a:xfrm>
            <a:custGeom>
              <a:avLst/>
              <a:gdLst/>
              <a:ahLst/>
              <a:rect l="l" t="t" r="r" b="b"/>
              <a:pathLst>
                <a:path w="35899" h="4143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Google Shape;187;p7"/>
            <p:cNvSpPr/>
            <p:nvPr/>
          </p:nvSpPr>
          <p:spPr>
            <a:xfrm>
              <a:off x="7321680" y="4614480"/>
              <a:ext cx="1486800" cy="1719000"/>
            </a:xfrm>
            <a:custGeom>
              <a:avLst/>
              <a:gdLst/>
              <a:ahLst/>
              <a:rect l="l" t="t" r="r" b="b"/>
              <a:pathLst>
                <a:path w="31947" h="36932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Google Shape;188;p7"/>
            <p:cNvSpPr/>
            <p:nvPr/>
          </p:nvSpPr>
          <p:spPr>
            <a:xfrm>
              <a:off x="7412040" y="4720680"/>
              <a:ext cx="1305720" cy="1506600"/>
            </a:xfrm>
            <a:custGeom>
              <a:avLst/>
              <a:gdLst/>
              <a:ahLst/>
              <a:rect l="l" t="t" r="r" b="b"/>
              <a:pathLst>
                <a:path w="28056" h="32372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Google Shape;189;p7"/>
            <p:cNvSpPr/>
            <p:nvPr/>
          </p:nvSpPr>
          <p:spPr>
            <a:xfrm>
              <a:off x="7504200" y="4826880"/>
              <a:ext cx="1121760" cy="1294560"/>
            </a:xfrm>
            <a:custGeom>
              <a:avLst/>
              <a:gdLst/>
              <a:ahLst/>
              <a:rect l="l" t="t" r="r" b="b"/>
              <a:pathLst>
                <a:path w="24105" h="27813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1428840" y="3936960"/>
            <a:ext cx="2513880" cy="538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 type="title"/>
          </p:nvPr>
        </p:nvSpPr>
        <p:spPr>
          <a:xfrm>
            <a:off x="5200920" y="3936960"/>
            <a:ext cx="2513880" cy="538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5" name="PlaceHolder 3"/>
          <p:cNvSpPr>
            <a:spLocks noGrp="1"/>
          </p:cNvSpPr>
          <p:nvPr>
            <p:ph type="title"/>
          </p:nvPr>
        </p:nvSpPr>
        <p:spPr>
          <a:xfrm>
            <a:off x="1428840" y="3523680"/>
            <a:ext cx="2513880" cy="375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PlaceHolder 4"/>
          <p:cNvSpPr>
            <a:spLocks noGrp="1"/>
          </p:cNvSpPr>
          <p:nvPr>
            <p:ph type="title"/>
          </p:nvPr>
        </p:nvSpPr>
        <p:spPr>
          <a:xfrm>
            <a:off x="5200920" y="3523680"/>
            <a:ext cx="2513880" cy="375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PlaceHolder 5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58" name="Google Shape;432;p17"/>
          <p:cNvGrpSpPr/>
          <p:nvPr/>
        </p:nvGrpSpPr>
        <p:grpSpPr>
          <a:xfrm>
            <a:off x="7712640" y="-1723320"/>
            <a:ext cx="2791440" cy="2791440"/>
            <a:chOff x="7712640" y="-1723320"/>
            <a:chExt cx="2791440" cy="2791440"/>
          </a:xfrm>
        </p:grpSpPr>
        <p:sp>
          <p:nvSpPr>
            <p:cNvPr id="1059" name="Google Shape;433;p17"/>
            <p:cNvSpPr/>
            <p:nvPr/>
          </p:nvSpPr>
          <p:spPr>
            <a:xfrm flipH="1">
              <a:off x="7712640" y="-1723320"/>
              <a:ext cx="2791440" cy="2791440"/>
            </a:xfrm>
            <a:custGeom>
              <a:avLst/>
              <a:gdLst/>
              <a:ahLst/>
              <a:rect l="l" t="t" r="r" b="b"/>
              <a:pathLst>
                <a:path w="126934" h="126933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Google Shape;434;p17"/>
            <p:cNvSpPr/>
            <p:nvPr/>
          </p:nvSpPr>
          <p:spPr>
            <a:xfrm flipH="1">
              <a:off x="7880400" y="-1555560"/>
              <a:ext cx="2455920" cy="2455920"/>
            </a:xfrm>
            <a:custGeom>
              <a:avLst/>
              <a:gdLst/>
              <a:ahLst/>
              <a:rect l="l" t="t" r="r" b="b"/>
              <a:pathLst>
                <a:path w="111674" h="111674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Google Shape;435;p17"/>
            <p:cNvSpPr/>
            <p:nvPr/>
          </p:nvSpPr>
          <p:spPr>
            <a:xfrm flipH="1">
              <a:off x="8026560" y="-1408320"/>
              <a:ext cx="2161800" cy="2161800"/>
            </a:xfrm>
            <a:custGeom>
              <a:avLst/>
              <a:gdLst/>
              <a:ahLst/>
              <a:rect l="l" t="t" r="r" b="b"/>
              <a:pathLst>
                <a:path w="98300" h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Google Shape;436;p17"/>
            <p:cNvSpPr/>
            <p:nvPr/>
          </p:nvSpPr>
          <p:spPr>
            <a:xfrm flipH="1">
              <a:off x="8174520" y="-1261440"/>
              <a:ext cx="1867680" cy="1867680"/>
            </a:xfrm>
            <a:custGeom>
              <a:avLst/>
              <a:gdLst/>
              <a:ahLst/>
              <a:rect l="l" t="t" r="r" b="b"/>
              <a:pathLst>
                <a:path w="84926" h="84926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Google Shape;437;p17"/>
            <p:cNvSpPr/>
            <p:nvPr/>
          </p:nvSpPr>
          <p:spPr>
            <a:xfrm flipH="1">
              <a:off x="8320680" y="-1114200"/>
              <a:ext cx="1573560" cy="1573560"/>
            </a:xfrm>
            <a:custGeom>
              <a:avLst/>
              <a:gdLst/>
              <a:ahLst/>
              <a:rect l="l" t="t" r="r" b="b"/>
              <a:pathLst>
                <a:path w="71552" h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Google Shape;438;p17"/>
            <p:cNvSpPr/>
            <p:nvPr/>
          </p:nvSpPr>
          <p:spPr>
            <a:xfrm flipH="1">
              <a:off x="8244360" y="-1190520"/>
              <a:ext cx="1726200" cy="1726200"/>
            </a:xfrm>
            <a:custGeom>
              <a:avLst/>
              <a:gdLst/>
              <a:ahLst/>
              <a:rect l="l" t="t" r="r" b="b"/>
              <a:pathLst>
                <a:path w="71552" h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Google Shape;439;p17"/>
            <p:cNvSpPr/>
            <p:nvPr/>
          </p:nvSpPr>
          <p:spPr>
            <a:xfrm flipH="1">
              <a:off x="8102520" y="-1333440"/>
              <a:ext cx="2011680" cy="2011680"/>
            </a:xfrm>
            <a:custGeom>
              <a:avLst/>
              <a:gdLst/>
              <a:ahLst/>
              <a:rect l="l" t="t" r="r" b="b"/>
              <a:pathLst>
                <a:path w="71552" h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Google Shape;440;p17"/>
            <p:cNvSpPr/>
            <p:nvPr/>
          </p:nvSpPr>
          <p:spPr>
            <a:xfrm flipH="1">
              <a:off x="7953480" y="-1482480"/>
              <a:ext cx="2309760" cy="2309760"/>
            </a:xfrm>
            <a:custGeom>
              <a:avLst/>
              <a:gdLst/>
              <a:ahLst/>
              <a:rect l="l" t="t" r="r" b="b"/>
              <a:pathLst>
                <a:path w="98300" h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Google Shape;441;p17"/>
            <p:cNvSpPr/>
            <p:nvPr/>
          </p:nvSpPr>
          <p:spPr>
            <a:xfrm flipH="1">
              <a:off x="7798320" y="-1638360"/>
              <a:ext cx="2622240" cy="2622240"/>
            </a:xfrm>
            <a:custGeom>
              <a:avLst/>
              <a:gdLst/>
              <a:ahLst/>
              <a:rect l="l" t="t" r="r" b="b"/>
              <a:pathLst>
                <a:path w="126934" h="126933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8" name="Google Shape;442;p17"/>
          <p:cNvGrpSpPr/>
          <p:nvPr/>
        </p:nvGrpSpPr>
        <p:grpSpPr>
          <a:xfrm>
            <a:off x="-1458720" y="4053240"/>
            <a:ext cx="2791440" cy="2791440"/>
            <a:chOff x="-1458720" y="4053240"/>
            <a:chExt cx="2791440" cy="2791440"/>
          </a:xfrm>
        </p:grpSpPr>
        <p:sp>
          <p:nvSpPr>
            <p:cNvPr id="1069" name="Google Shape;443;p17"/>
            <p:cNvSpPr/>
            <p:nvPr/>
          </p:nvSpPr>
          <p:spPr>
            <a:xfrm flipH="1">
              <a:off x="-1458720" y="4053240"/>
              <a:ext cx="2791440" cy="2791440"/>
            </a:xfrm>
            <a:custGeom>
              <a:avLst/>
              <a:gdLst/>
              <a:ahLst/>
              <a:rect l="l" t="t" r="r" b="b"/>
              <a:pathLst>
                <a:path w="126934" h="126933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Google Shape;444;p17"/>
            <p:cNvSpPr/>
            <p:nvPr/>
          </p:nvSpPr>
          <p:spPr>
            <a:xfrm flipH="1">
              <a:off x="-1290600" y="4221000"/>
              <a:ext cx="2455920" cy="2455920"/>
            </a:xfrm>
            <a:custGeom>
              <a:avLst/>
              <a:gdLst/>
              <a:ahLst/>
              <a:rect l="l" t="t" r="r" b="b"/>
              <a:pathLst>
                <a:path w="111674" h="111674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Google Shape;445;p17"/>
            <p:cNvSpPr/>
            <p:nvPr/>
          </p:nvSpPr>
          <p:spPr>
            <a:xfrm flipH="1">
              <a:off x="-1144440" y="4368240"/>
              <a:ext cx="2161800" cy="2161800"/>
            </a:xfrm>
            <a:custGeom>
              <a:avLst/>
              <a:gdLst/>
              <a:ahLst/>
              <a:rect l="l" t="t" r="r" b="b"/>
              <a:pathLst>
                <a:path w="98300" h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Google Shape;446;p17"/>
            <p:cNvSpPr/>
            <p:nvPr/>
          </p:nvSpPr>
          <p:spPr>
            <a:xfrm flipH="1">
              <a:off x="-996480" y="4515120"/>
              <a:ext cx="1867680" cy="1867680"/>
            </a:xfrm>
            <a:custGeom>
              <a:avLst/>
              <a:gdLst/>
              <a:ahLst/>
              <a:rect l="l" t="t" r="r" b="b"/>
              <a:pathLst>
                <a:path w="84926" h="84926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Google Shape;447;p17"/>
            <p:cNvSpPr/>
            <p:nvPr/>
          </p:nvSpPr>
          <p:spPr>
            <a:xfrm flipH="1">
              <a:off x="-850320" y="4662360"/>
              <a:ext cx="1573560" cy="1573560"/>
            </a:xfrm>
            <a:custGeom>
              <a:avLst/>
              <a:gdLst/>
              <a:ahLst/>
              <a:rect l="l" t="t" r="r" b="b"/>
              <a:pathLst>
                <a:path w="71552" h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Google Shape;448;p17"/>
            <p:cNvSpPr/>
            <p:nvPr/>
          </p:nvSpPr>
          <p:spPr>
            <a:xfrm flipH="1">
              <a:off x="-926640" y="4586040"/>
              <a:ext cx="1726200" cy="1726200"/>
            </a:xfrm>
            <a:custGeom>
              <a:avLst/>
              <a:gdLst/>
              <a:ahLst/>
              <a:rect l="l" t="t" r="r" b="b"/>
              <a:pathLst>
                <a:path w="71552" h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Google Shape;449;p17"/>
            <p:cNvSpPr/>
            <p:nvPr/>
          </p:nvSpPr>
          <p:spPr>
            <a:xfrm flipH="1">
              <a:off x="-1068840" y="4443120"/>
              <a:ext cx="2011680" cy="2011680"/>
            </a:xfrm>
            <a:custGeom>
              <a:avLst/>
              <a:gdLst/>
              <a:ahLst/>
              <a:rect l="l" t="t" r="r" b="b"/>
              <a:pathLst>
                <a:path w="71552" h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Google Shape;450;p17"/>
            <p:cNvSpPr/>
            <p:nvPr/>
          </p:nvSpPr>
          <p:spPr>
            <a:xfrm flipH="1">
              <a:off x="-1217520" y="4294080"/>
              <a:ext cx="2309760" cy="2309760"/>
            </a:xfrm>
            <a:custGeom>
              <a:avLst/>
              <a:gdLst/>
              <a:ahLst/>
              <a:rect l="l" t="t" r="r" b="b"/>
              <a:pathLst>
                <a:path w="98300" h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Google Shape;451;p17"/>
            <p:cNvSpPr/>
            <p:nvPr/>
          </p:nvSpPr>
          <p:spPr>
            <a:xfrm flipH="1">
              <a:off x="-1372680" y="4138200"/>
              <a:ext cx="2622240" cy="2622240"/>
            </a:xfrm>
            <a:custGeom>
              <a:avLst/>
              <a:gdLst/>
              <a:ahLst/>
              <a:rect l="l" t="t" r="r" b="b"/>
              <a:pathLst>
                <a:path w="126934" h="126933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428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8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PlaceHolder 1"/>
          <p:cNvSpPr>
            <a:spLocks noGrp="1"/>
          </p:cNvSpPr>
          <p:nvPr>
            <p:ph type="title"/>
          </p:nvPr>
        </p:nvSpPr>
        <p:spPr>
          <a:xfrm>
            <a:off x="2075760" y="1010160"/>
            <a:ext cx="4992120" cy="772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6" name="PlaceHolder 2"/>
          <p:cNvSpPr>
            <a:spLocks noGrp="1"/>
          </p:cNvSpPr>
          <p:nvPr>
            <p:ph type="title"/>
          </p:nvPr>
        </p:nvSpPr>
        <p:spPr>
          <a:xfrm>
            <a:off x="2075760" y="1914480"/>
            <a:ext cx="4992120" cy="1305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7" name="Google Shape;613;p24"/>
          <p:cNvSpPr/>
          <p:nvPr/>
        </p:nvSpPr>
        <p:spPr>
          <a:xfrm>
            <a:off x="2486160" y="3864240"/>
            <a:ext cx="417240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CREDITS: This presentation template was created by </a:t>
            </a:r>
            <a:r>
              <a:rPr b="0" lang="en" sz="1000" spc="-1" strike="noStrike" u="sng">
                <a:solidFill>
                  <a:srgbClr val="ffffff"/>
                </a:solidFill>
                <a:uFillTx/>
                <a:latin typeface="Big Shoulders Text Light"/>
                <a:ea typeface="Big Shoulders Text Light"/>
                <a:hlinkClick r:id="rId2"/>
              </a:rPr>
              <a:t>Slidesgo</a:t>
            </a:r>
            <a:r>
              <a:rPr b="0" lang="en" sz="10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, including icons by </a:t>
            </a:r>
            <a:r>
              <a:rPr b="0" lang="en" sz="1000" spc="-1" strike="noStrike" u="sng">
                <a:solidFill>
                  <a:srgbClr val="ffffff"/>
                </a:solidFill>
                <a:uFillTx/>
                <a:latin typeface="Big Shoulders Text Light"/>
                <a:ea typeface="Big Shoulders Text Light"/>
                <a:hlinkClick r:id="rId3"/>
              </a:rPr>
              <a:t>Flaticon</a:t>
            </a:r>
            <a:r>
              <a:rPr b="0" lang="en" sz="10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, and infographics &amp; images by </a:t>
            </a:r>
            <a:r>
              <a:rPr b="0" lang="en" sz="1000" spc="-1" strike="noStrike" u="sng">
                <a:solidFill>
                  <a:srgbClr val="ffffff"/>
                </a:solidFill>
                <a:uFillTx/>
                <a:latin typeface="Big Shoulders Text Light"/>
                <a:ea typeface="Big Shoulders Text Light"/>
                <a:hlinkClick r:id="rId4"/>
              </a:rPr>
              <a:t>Freepik</a:t>
            </a:r>
            <a:r>
              <a:rPr b="0" lang="en" sz="10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. </a:t>
            </a:r>
            <a:endParaRPr b="0" lang="en-US" sz="1000" spc="-1" strike="noStrike">
              <a:latin typeface="Arial"/>
            </a:endParaRPr>
          </a:p>
        </p:txBody>
      </p:sp>
      <p:grpSp>
        <p:nvGrpSpPr>
          <p:cNvPr id="1118" name="Google Shape;614;p24"/>
          <p:cNvGrpSpPr/>
          <p:nvPr/>
        </p:nvGrpSpPr>
        <p:grpSpPr>
          <a:xfrm>
            <a:off x="-517680" y="-811080"/>
            <a:ext cx="3129120" cy="3128760"/>
            <a:chOff x="-517680" y="-811080"/>
            <a:chExt cx="3129120" cy="3128760"/>
          </a:xfrm>
        </p:grpSpPr>
        <p:sp>
          <p:nvSpPr>
            <p:cNvPr id="1119" name="Google Shape;615;p24"/>
            <p:cNvSpPr/>
            <p:nvPr/>
          </p:nvSpPr>
          <p:spPr>
            <a:xfrm>
              <a:off x="-517680" y="-811080"/>
              <a:ext cx="3129120" cy="3128760"/>
            </a:xfrm>
            <a:custGeom>
              <a:avLst/>
              <a:gdLst/>
              <a:ahLst/>
              <a:rect l="l" t="t" r="r" b="b"/>
              <a:pathLst>
                <a:path w="125176" h="125158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Google Shape;616;p24"/>
            <p:cNvSpPr/>
            <p:nvPr/>
          </p:nvSpPr>
          <p:spPr>
            <a:xfrm>
              <a:off x="-385200" y="-716400"/>
              <a:ext cx="2902320" cy="2902320"/>
            </a:xfrm>
            <a:custGeom>
              <a:avLst/>
              <a:gdLst/>
              <a:ahLst/>
              <a:rect l="l" t="t" r="r" b="b"/>
              <a:pathLst>
                <a:path w="116103" h="116104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Google Shape;617;p24"/>
            <p:cNvSpPr/>
            <p:nvPr/>
          </p:nvSpPr>
          <p:spPr>
            <a:xfrm>
              <a:off x="-253440" y="-622080"/>
              <a:ext cx="2675880" cy="2675880"/>
            </a:xfrm>
            <a:custGeom>
              <a:avLst/>
              <a:gdLst/>
              <a:ahLst/>
              <a:rect l="l" t="t" r="r" b="b"/>
              <a:pathLst>
                <a:path w="107048" h="107049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Google Shape;618;p24"/>
            <p:cNvSpPr/>
            <p:nvPr/>
          </p:nvSpPr>
          <p:spPr>
            <a:xfrm>
              <a:off x="-121680" y="-528120"/>
              <a:ext cx="2449440" cy="2449800"/>
            </a:xfrm>
            <a:custGeom>
              <a:avLst/>
              <a:gdLst/>
              <a:ahLst/>
              <a:rect l="l" t="t" r="r" b="b"/>
              <a:pathLst>
                <a:path w="97994" h="98012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3" name="Google Shape;619;p24"/>
            <p:cNvSpPr/>
            <p:nvPr/>
          </p:nvSpPr>
          <p:spPr>
            <a:xfrm>
              <a:off x="10440" y="-433440"/>
              <a:ext cx="2223000" cy="2223000"/>
            </a:xfrm>
            <a:custGeom>
              <a:avLst/>
              <a:gdLst/>
              <a:ahLst/>
              <a:rect l="l" t="t" r="r" b="b"/>
              <a:pathLst>
                <a:path w="88940" h="8894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Google Shape;620;p24"/>
            <p:cNvSpPr/>
            <p:nvPr/>
          </p:nvSpPr>
          <p:spPr>
            <a:xfrm>
              <a:off x="142200" y="-339120"/>
              <a:ext cx="1996920" cy="1996920"/>
            </a:xfrm>
            <a:custGeom>
              <a:avLst/>
              <a:gdLst/>
              <a:ahLst/>
              <a:rect l="l" t="t" r="r" b="b"/>
              <a:pathLst>
                <a:path w="79885" h="79885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Google Shape;621;p24"/>
            <p:cNvSpPr/>
            <p:nvPr/>
          </p:nvSpPr>
          <p:spPr>
            <a:xfrm>
              <a:off x="273960" y="-244440"/>
              <a:ext cx="1770480" cy="1770480"/>
            </a:xfrm>
            <a:custGeom>
              <a:avLst/>
              <a:gdLst/>
              <a:ahLst/>
              <a:rect l="l" t="t" r="r" b="b"/>
              <a:pathLst>
                <a:path w="70830" h="70831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Google Shape;622;p24"/>
            <p:cNvSpPr/>
            <p:nvPr/>
          </p:nvSpPr>
          <p:spPr>
            <a:xfrm>
              <a:off x="406080" y="-150120"/>
              <a:ext cx="1544040" cy="1544040"/>
            </a:xfrm>
            <a:custGeom>
              <a:avLst/>
              <a:gdLst/>
              <a:ahLst/>
              <a:rect l="l" t="t" r="r" b="b"/>
              <a:pathLst>
                <a:path w="61776" h="61776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Google Shape;623;p24"/>
            <p:cNvSpPr/>
            <p:nvPr/>
          </p:nvSpPr>
          <p:spPr>
            <a:xfrm>
              <a:off x="537840" y="-55800"/>
              <a:ext cx="1317600" cy="1317600"/>
            </a:xfrm>
            <a:custGeom>
              <a:avLst/>
              <a:gdLst/>
              <a:ahLst/>
              <a:rect l="l" t="t" r="r" b="b"/>
              <a:pathLst>
                <a:path w="52722" h="52721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Google Shape;624;p24"/>
            <p:cNvSpPr/>
            <p:nvPr/>
          </p:nvSpPr>
          <p:spPr>
            <a:xfrm>
              <a:off x="670320" y="38880"/>
              <a:ext cx="1090800" cy="1091520"/>
            </a:xfrm>
            <a:custGeom>
              <a:avLst/>
              <a:gdLst/>
              <a:ahLst/>
              <a:rect l="l" t="t" r="r" b="b"/>
              <a:pathLst>
                <a:path w="43649" h="43668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Google Shape;625;p24"/>
            <p:cNvSpPr/>
            <p:nvPr/>
          </p:nvSpPr>
          <p:spPr>
            <a:xfrm>
              <a:off x="802080" y="133200"/>
              <a:ext cx="864360" cy="865080"/>
            </a:xfrm>
            <a:custGeom>
              <a:avLst/>
              <a:gdLst/>
              <a:ahLst/>
              <a:rect l="l" t="t" r="r" b="b"/>
              <a:pathLst>
                <a:path w="34594" h="34613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Google Shape;626;p24"/>
            <p:cNvSpPr/>
            <p:nvPr/>
          </p:nvSpPr>
          <p:spPr>
            <a:xfrm>
              <a:off x="934200" y="227880"/>
              <a:ext cx="638280" cy="638280"/>
            </a:xfrm>
            <a:custGeom>
              <a:avLst/>
              <a:gdLst/>
              <a:ahLst/>
              <a:rect l="l" t="t" r="r" b="b"/>
              <a:pathLst>
                <a:path w="25539" h="2554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Google Shape;627;p24"/>
            <p:cNvSpPr/>
            <p:nvPr/>
          </p:nvSpPr>
          <p:spPr>
            <a:xfrm>
              <a:off x="1065960" y="322200"/>
              <a:ext cx="411840" cy="411840"/>
            </a:xfrm>
            <a:custGeom>
              <a:avLst/>
              <a:gdLst/>
              <a:ahLst/>
              <a:rect l="l" t="t" r="r" b="b"/>
              <a:pathLst>
                <a:path w="16486" h="16485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2" name="Google Shape;628;p24"/>
          <p:cNvGrpSpPr/>
          <p:nvPr/>
        </p:nvGrpSpPr>
        <p:grpSpPr>
          <a:xfrm>
            <a:off x="7109640" y="3213360"/>
            <a:ext cx="3129120" cy="3128760"/>
            <a:chOff x="7109640" y="3213360"/>
            <a:chExt cx="3129120" cy="3128760"/>
          </a:xfrm>
        </p:grpSpPr>
        <p:sp>
          <p:nvSpPr>
            <p:cNvPr id="1133" name="Google Shape;629;p24"/>
            <p:cNvSpPr/>
            <p:nvPr/>
          </p:nvSpPr>
          <p:spPr>
            <a:xfrm flipH="1">
              <a:off x="7109640" y="3213360"/>
              <a:ext cx="3129120" cy="3128760"/>
            </a:xfrm>
            <a:custGeom>
              <a:avLst/>
              <a:gdLst/>
              <a:ahLst/>
              <a:rect l="l" t="t" r="r" b="b"/>
              <a:pathLst>
                <a:path w="125176" h="125158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34" name="Google Shape;630;p24"/>
            <p:cNvSpPr/>
            <p:nvPr/>
          </p:nvSpPr>
          <p:spPr>
            <a:xfrm flipH="1">
              <a:off x="7203960" y="3307680"/>
              <a:ext cx="2902320" cy="2902320"/>
            </a:xfrm>
            <a:custGeom>
              <a:avLst/>
              <a:gdLst/>
              <a:ahLst/>
              <a:rect l="l" t="t" r="r" b="b"/>
              <a:pathLst>
                <a:path w="116103" h="116104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Google Shape;631;p24"/>
            <p:cNvSpPr/>
            <p:nvPr/>
          </p:nvSpPr>
          <p:spPr>
            <a:xfrm flipH="1">
              <a:off x="7297560" y="3402360"/>
              <a:ext cx="2675880" cy="2675880"/>
            </a:xfrm>
            <a:custGeom>
              <a:avLst/>
              <a:gdLst/>
              <a:ahLst/>
              <a:rect l="l" t="t" r="r" b="b"/>
              <a:pathLst>
                <a:path w="107048" h="107049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Google Shape;632;p24"/>
            <p:cNvSpPr/>
            <p:nvPr/>
          </p:nvSpPr>
          <p:spPr>
            <a:xfrm flipH="1">
              <a:off x="7392960" y="3496320"/>
              <a:ext cx="2449440" cy="2449800"/>
            </a:xfrm>
            <a:custGeom>
              <a:avLst/>
              <a:gdLst/>
              <a:ahLst/>
              <a:rect l="l" t="t" r="r" b="b"/>
              <a:pathLst>
                <a:path w="97994" h="98012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37" name="Google Shape;633;p24"/>
            <p:cNvSpPr/>
            <p:nvPr/>
          </p:nvSpPr>
          <p:spPr>
            <a:xfrm flipH="1">
              <a:off x="7486560" y="3590640"/>
              <a:ext cx="2223000" cy="2223000"/>
            </a:xfrm>
            <a:custGeom>
              <a:avLst/>
              <a:gdLst/>
              <a:ahLst/>
              <a:rect l="l" t="t" r="r" b="b"/>
              <a:pathLst>
                <a:path w="88940" h="8894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Google Shape;634;p24"/>
            <p:cNvSpPr/>
            <p:nvPr/>
          </p:nvSpPr>
          <p:spPr>
            <a:xfrm flipH="1">
              <a:off x="7581240" y="3685320"/>
              <a:ext cx="1996920" cy="1996920"/>
            </a:xfrm>
            <a:custGeom>
              <a:avLst/>
              <a:gdLst/>
              <a:ahLst/>
              <a:rect l="l" t="t" r="r" b="b"/>
              <a:pathLst>
                <a:path w="79885" h="79885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Google Shape;635;p24"/>
            <p:cNvSpPr/>
            <p:nvPr/>
          </p:nvSpPr>
          <p:spPr>
            <a:xfrm flipH="1">
              <a:off x="7676280" y="3779640"/>
              <a:ext cx="1770480" cy="1770480"/>
            </a:xfrm>
            <a:custGeom>
              <a:avLst/>
              <a:gdLst/>
              <a:ahLst/>
              <a:rect l="l" t="t" r="r" b="b"/>
              <a:pathLst>
                <a:path w="70830" h="70831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Google Shape;636;p24"/>
            <p:cNvSpPr/>
            <p:nvPr/>
          </p:nvSpPr>
          <p:spPr>
            <a:xfrm flipH="1">
              <a:off x="7770240" y="3874320"/>
              <a:ext cx="1544040" cy="1544040"/>
            </a:xfrm>
            <a:custGeom>
              <a:avLst/>
              <a:gdLst/>
              <a:ahLst/>
              <a:rect l="l" t="t" r="r" b="b"/>
              <a:pathLst>
                <a:path w="61776" h="61776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Google Shape;637;p24"/>
            <p:cNvSpPr/>
            <p:nvPr/>
          </p:nvSpPr>
          <p:spPr>
            <a:xfrm flipH="1">
              <a:off x="7865280" y="3968640"/>
              <a:ext cx="1317600" cy="1317600"/>
            </a:xfrm>
            <a:custGeom>
              <a:avLst/>
              <a:gdLst/>
              <a:ahLst/>
              <a:rect l="l" t="t" r="r" b="b"/>
              <a:pathLst>
                <a:path w="52722" h="52721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Google Shape;638;p24"/>
            <p:cNvSpPr/>
            <p:nvPr/>
          </p:nvSpPr>
          <p:spPr>
            <a:xfrm flipH="1">
              <a:off x="7959600" y="4062960"/>
              <a:ext cx="1090800" cy="1091520"/>
            </a:xfrm>
            <a:custGeom>
              <a:avLst/>
              <a:gdLst/>
              <a:ahLst/>
              <a:rect l="l" t="t" r="r" b="b"/>
              <a:pathLst>
                <a:path w="43649" h="43668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43" name="Google Shape;639;p24"/>
            <p:cNvSpPr/>
            <p:nvPr/>
          </p:nvSpPr>
          <p:spPr>
            <a:xfrm flipH="1">
              <a:off x="8053560" y="4157640"/>
              <a:ext cx="864360" cy="865080"/>
            </a:xfrm>
            <a:custGeom>
              <a:avLst/>
              <a:gdLst/>
              <a:ahLst/>
              <a:rect l="l" t="t" r="r" b="b"/>
              <a:pathLst>
                <a:path w="34594" h="34613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44" name="Google Shape;640;p24"/>
            <p:cNvSpPr/>
            <p:nvPr/>
          </p:nvSpPr>
          <p:spPr>
            <a:xfrm flipH="1">
              <a:off x="8147880" y="4251960"/>
              <a:ext cx="638280" cy="638280"/>
            </a:xfrm>
            <a:custGeom>
              <a:avLst/>
              <a:gdLst/>
              <a:ahLst/>
              <a:rect l="l" t="t" r="r" b="b"/>
              <a:pathLst>
                <a:path w="25539" h="2554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Google Shape;641;p24"/>
            <p:cNvSpPr/>
            <p:nvPr/>
          </p:nvSpPr>
          <p:spPr>
            <a:xfrm flipH="1">
              <a:off x="8243280" y="4346640"/>
              <a:ext cx="411840" cy="411840"/>
            </a:xfrm>
            <a:custGeom>
              <a:avLst/>
              <a:gdLst/>
              <a:ahLst/>
              <a:rect l="l" t="t" r="r" b="b"/>
              <a:pathLst>
                <a:path w="16486" h="16485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279600" y="3211920"/>
            <a:ext cx="2594160" cy="402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title"/>
          </p:nvPr>
        </p:nvSpPr>
        <p:spPr>
          <a:xfrm>
            <a:off x="1866240" y="2000160"/>
            <a:ext cx="5411160" cy="1197720"/>
          </a:xfrm>
          <a:prstGeom prst="rect">
            <a:avLst/>
          </a:prstGeom>
          <a:solidFill>
            <a:srgbClr val="001f35"/>
          </a:solidFill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6" name="Google Shape;531;p20"/>
          <p:cNvGrpSpPr/>
          <p:nvPr/>
        </p:nvGrpSpPr>
        <p:grpSpPr>
          <a:xfrm>
            <a:off x="-1207800" y="-2753640"/>
            <a:ext cx="11559240" cy="10703880"/>
            <a:chOff x="-1207800" y="-2753640"/>
            <a:chExt cx="11559240" cy="10703880"/>
          </a:xfrm>
        </p:grpSpPr>
        <p:sp>
          <p:nvSpPr>
            <p:cNvPr id="97" name="Google Shape;532;p20"/>
            <p:cNvSpPr/>
            <p:nvPr/>
          </p:nvSpPr>
          <p:spPr>
            <a:xfrm>
              <a:off x="2775240" y="524160"/>
              <a:ext cx="3592800" cy="4149720"/>
            </a:xfrm>
            <a:custGeom>
              <a:avLst/>
              <a:gdLst/>
              <a:ahLst/>
              <a:rect l="l" t="t" r="r" b="b"/>
              <a:pathLst>
                <a:path w="52343" h="60457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cap="rnd" w="19050">
              <a:solidFill>
                <a:srgbClr val="ecff8c"/>
              </a:solidFill>
              <a:round/>
            </a:ln>
            <a:effectLst>
              <a:outerShdw algn="bl" blurRad="1000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Google Shape;533;p20"/>
            <p:cNvSpPr/>
            <p:nvPr/>
          </p:nvSpPr>
          <p:spPr>
            <a:xfrm>
              <a:off x="2205720" y="54720"/>
              <a:ext cx="4732200" cy="5086800"/>
            </a:xfrm>
            <a:custGeom>
              <a:avLst/>
              <a:gdLst/>
              <a:ahLst/>
              <a:rect l="l" t="t" r="r" b="b"/>
              <a:pathLst>
                <a:path w="68939" h="74105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cap="rnd" w="19050">
              <a:solidFill>
                <a:srgbClr val="ecff8c"/>
              </a:solidFill>
              <a:round/>
            </a:ln>
            <a:effectLst>
              <a:outerShdw algn="bl" blurRad="1000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Google Shape;534;p20"/>
            <p:cNvSpPr/>
            <p:nvPr/>
          </p:nvSpPr>
          <p:spPr>
            <a:xfrm>
              <a:off x="1636200" y="-412560"/>
              <a:ext cx="5869440" cy="6021720"/>
            </a:xfrm>
            <a:custGeom>
              <a:avLst/>
              <a:gdLst/>
              <a:ahLst/>
              <a:rect l="l" t="t" r="r" b="b"/>
              <a:pathLst>
                <a:path w="85504" h="87723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cap="rnd" w="19050">
              <a:solidFill>
                <a:srgbClr val="ecff8c"/>
              </a:solidFill>
              <a:round/>
            </a:ln>
            <a:effectLst>
              <a:outerShdw algn="bl" blurRad="1000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Google Shape;535;p20"/>
            <p:cNvSpPr/>
            <p:nvPr/>
          </p:nvSpPr>
          <p:spPr>
            <a:xfrm>
              <a:off x="1068480" y="-880200"/>
              <a:ext cx="7006320" cy="6958440"/>
            </a:xfrm>
            <a:custGeom>
              <a:avLst/>
              <a:gdLst/>
              <a:ahLst/>
              <a:rect l="l" t="t" r="r" b="b"/>
              <a:pathLst>
                <a:path w="102070" h="101371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cap="rnd" w="19050">
              <a:solidFill>
                <a:srgbClr val="ecff8c"/>
              </a:solidFill>
              <a:round/>
            </a:ln>
            <a:effectLst>
              <a:outerShdw algn="bl" blurRad="1000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Google Shape;536;p20"/>
            <p:cNvSpPr/>
            <p:nvPr/>
          </p:nvSpPr>
          <p:spPr>
            <a:xfrm>
              <a:off x="498960" y="-1349640"/>
              <a:ext cx="8145720" cy="7895160"/>
            </a:xfrm>
            <a:custGeom>
              <a:avLst/>
              <a:gdLst/>
              <a:ahLst/>
              <a:rect l="l" t="t" r="r" b="b"/>
              <a:pathLst>
                <a:path w="118666" h="115018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cap="rnd" w="19050">
              <a:solidFill>
                <a:srgbClr val="ecff8c"/>
              </a:solidFill>
              <a:round/>
            </a:ln>
            <a:effectLst>
              <a:outerShdw algn="bl" blurRad="1000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Google Shape;537;p20"/>
            <p:cNvSpPr/>
            <p:nvPr/>
          </p:nvSpPr>
          <p:spPr>
            <a:xfrm>
              <a:off x="-70560" y="-1816920"/>
              <a:ext cx="9285120" cy="8830080"/>
            </a:xfrm>
            <a:custGeom>
              <a:avLst/>
              <a:gdLst/>
              <a:ahLst/>
              <a:rect l="l" t="t" r="r" b="b"/>
              <a:pathLst>
                <a:path w="135262" h="128635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cap="rnd" w="19050">
              <a:solidFill>
                <a:srgbClr val="ecff8c"/>
              </a:solidFill>
              <a:round/>
            </a:ln>
            <a:effectLst>
              <a:outerShdw algn="bl" blurRad="1000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Google Shape;538;p20"/>
            <p:cNvSpPr/>
            <p:nvPr/>
          </p:nvSpPr>
          <p:spPr>
            <a:xfrm>
              <a:off x="-640440" y="-2284200"/>
              <a:ext cx="10422360" cy="9767160"/>
            </a:xfrm>
            <a:custGeom>
              <a:avLst/>
              <a:gdLst/>
              <a:ahLst/>
              <a:rect l="l" t="t" r="r" b="b"/>
              <a:pathLst>
                <a:path w="151828" h="142283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cap="rnd" w="19050">
              <a:solidFill>
                <a:srgbClr val="ecff8c"/>
              </a:solidFill>
              <a:round/>
            </a:ln>
            <a:effectLst>
              <a:outerShdw algn="bl" blurRad="1000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Google Shape;539;p20"/>
            <p:cNvSpPr/>
            <p:nvPr/>
          </p:nvSpPr>
          <p:spPr>
            <a:xfrm>
              <a:off x="-1207800" y="-2753640"/>
              <a:ext cx="11559240" cy="10703880"/>
            </a:xfrm>
            <a:custGeom>
              <a:avLst/>
              <a:gdLst/>
              <a:ahLst/>
              <a:rect l="l" t="t" r="r" b="b"/>
              <a:pathLst>
                <a:path w="168393" h="15593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cap="rnd" w="19050">
              <a:solidFill>
                <a:srgbClr val="ecff8c"/>
              </a:solidFill>
              <a:round/>
            </a:ln>
            <a:effectLst>
              <a:outerShdw algn="bl" blurRad="100080" rotWithShape="0">
                <a:schemeClr val="l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4" name="PlaceHolder 2"/>
          <p:cNvSpPr>
            <a:spLocks noGrp="1"/>
          </p:cNvSpPr>
          <p:nvPr>
            <p:ph type="body"/>
          </p:nvPr>
        </p:nvSpPr>
        <p:spPr>
          <a:xfrm>
            <a:off x="707400" y="1237680"/>
            <a:ext cx="3711960" cy="3370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PlaceHolder 3"/>
          <p:cNvSpPr>
            <a:spLocks noGrp="1"/>
          </p:cNvSpPr>
          <p:nvPr>
            <p:ph type="body"/>
          </p:nvPr>
        </p:nvSpPr>
        <p:spPr>
          <a:xfrm>
            <a:off x="4710960" y="1237680"/>
            <a:ext cx="3711960" cy="3370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86" name="Google Shape;590;p23"/>
          <p:cNvGrpSpPr/>
          <p:nvPr/>
        </p:nvGrpSpPr>
        <p:grpSpPr>
          <a:xfrm>
            <a:off x="-1738080" y="-2808360"/>
            <a:ext cx="4624200" cy="4238280"/>
            <a:chOff x="-1738080" y="-2808360"/>
            <a:chExt cx="4624200" cy="4238280"/>
          </a:xfrm>
        </p:grpSpPr>
        <p:sp>
          <p:nvSpPr>
            <p:cNvPr id="1187" name="Google Shape;591;p23"/>
            <p:cNvSpPr/>
            <p:nvPr/>
          </p:nvSpPr>
          <p:spPr>
            <a:xfrm>
              <a:off x="-80280" y="-1444320"/>
              <a:ext cx="1308240" cy="1510920"/>
            </a:xfrm>
            <a:custGeom>
              <a:avLst/>
              <a:gdLst/>
              <a:ahLst/>
              <a:rect l="l" t="t" r="r" b="b"/>
              <a:pathLst>
                <a:path w="52343" h="60457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88" name="Google Shape;592;p23"/>
            <p:cNvSpPr/>
            <p:nvPr/>
          </p:nvSpPr>
          <p:spPr>
            <a:xfrm>
              <a:off x="-287640" y="-1615320"/>
              <a:ext cx="1722960" cy="1852200"/>
            </a:xfrm>
            <a:custGeom>
              <a:avLst/>
              <a:gdLst/>
              <a:ahLst/>
              <a:rect l="l" t="t" r="r" b="b"/>
              <a:pathLst>
                <a:path w="68939" h="74105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Google Shape;593;p23"/>
            <p:cNvSpPr/>
            <p:nvPr/>
          </p:nvSpPr>
          <p:spPr>
            <a:xfrm>
              <a:off x="-495000" y="-1785600"/>
              <a:ext cx="2137320" cy="2192760"/>
            </a:xfrm>
            <a:custGeom>
              <a:avLst/>
              <a:gdLst/>
              <a:ahLst/>
              <a:rect l="l" t="t" r="r" b="b"/>
              <a:pathLst>
                <a:path w="85504" h="87723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90" name="Google Shape;594;p23"/>
            <p:cNvSpPr/>
            <p:nvPr/>
          </p:nvSpPr>
          <p:spPr>
            <a:xfrm>
              <a:off x="-701640" y="-1955880"/>
              <a:ext cx="2551320" cy="2534040"/>
            </a:xfrm>
            <a:custGeom>
              <a:avLst/>
              <a:gdLst/>
              <a:ahLst/>
              <a:rect l="l" t="t" r="r" b="b"/>
              <a:pathLst>
                <a:path w="102070" h="101371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91" name="Google Shape;595;p23"/>
            <p:cNvSpPr/>
            <p:nvPr/>
          </p:nvSpPr>
          <p:spPr>
            <a:xfrm>
              <a:off x="-909360" y="-2126880"/>
              <a:ext cx="2966400" cy="2874960"/>
            </a:xfrm>
            <a:custGeom>
              <a:avLst/>
              <a:gdLst/>
              <a:ahLst/>
              <a:rect l="l" t="t" r="r" b="b"/>
              <a:pathLst>
                <a:path w="118666" h="115018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Google Shape;596;p23"/>
            <p:cNvSpPr/>
            <p:nvPr/>
          </p:nvSpPr>
          <p:spPr>
            <a:xfrm>
              <a:off x="-1116720" y="-2297160"/>
              <a:ext cx="3381120" cy="3215520"/>
            </a:xfrm>
            <a:custGeom>
              <a:avLst/>
              <a:gdLst/>
              <a:ahLst/>
              <a:rect l="l" t="t" r="r" b="b"/>
              <a:pathLst>
                <a:path w="135262" h="128635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Google Shape;597;p23"/>
            <p:cNvSpPr/>
            <p:nvPr/>
          </p:nvSpPr>
          <p:spPr>
            <a:xfrm>
              <a:off x="-1324080" y="-2467080"/>
              <a:ext cx="3795480" cy="3556800"/>
            </a:xfrm>
            <a:custGeom>
              <a:avLst/>
              <a:gdLst/>
              <a:ahLst/>
              <a:rect l="l" t="t" r="r" b="b"/>
              <a:pathLst>
                <a:path w="151828" h="142283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Google Shape;598;p23"/>
            <p:cNvSpPr/>
            <p:nvPr/>
          </p:nvSpPr>
          <p:spPr>
            <a:xfrm>
              <a:off x="-1530720" y="-2638080"/>
              <a:ext cx="4209480" cy="3897720"/>
            </a:xfrm>
            <a:custGeom>
              <a:avLst/>
              <a:gdLst/>
              <a:ahLst/>
              <a:rect l="l" t="t" r="r" b="b"/>
              <a:pathLst>
                <a:path w="168393" h="15593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Google Shape;599;p23"/>
            <p:cNvSpPr/>
            <p:nvPr/>
          </p:nvSpPr>
          <p:spPr>
            <a:xfrm>
              <a:off x="-1738080" y="-2808360"/>
              <a:ext cx="4624200" cy="4238280"/>
            </a:xfrm>
            <a:custGeom>
              <a:avLst/>
              <a:gdLst/>
              <a:ahLst/>
              <a:rect l="l" t="t" r="r" b="b"/>
              <a:pathLst>
                <a:path w="184989" h="169547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6" name="Google Shape;600;p23"/>
          <p:cNvGrpSpPr/>
          <p:nvPr/>
        </p:nvGrpSpPr>
        <p:grpSpPr>
          <a:xfrm>
            <a:off x="5359320" y="4206240"/>
            <a:ext cx="4624200" cy="4238280"/>
            <a:chOff x="5359320" y="4206240"/>
            <a:chExt cx="4624200" cy="4238280"/>
          </a:xfrm>
        </p:grpSpPr>
        <p:sp>
          <p:nvSpPr>
            <p:cNvPr id="1197" name="Google Shape;601;p23"/>
            <p:cNvSpPr/>
            <p:nvPr/>
          </p:nvSpPr>
          <p:spPr>
            <a:xfrm>
              <a:off x="7017480" y="5570280"/>
              <a:ext cx="1308240" cy="1510920"/>
            </a:xfrm>
            <a:custGeom>
              <a:avLst/>
              <a:gdLst/>
              <a:ahLst/>
              <a:rect l="l" t="t" r="r" b="b"/>
              <a:pathLst>
                <a:path w="52343" h="60457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Google Shape;602;p23"/>
            <p:cNvSpPr/>
            <p:nvPr/>
          </p:nvSpPr>
          <p:spPr>
            <a:xfrm>
              <a:off x="6809760" y="5399280"/>
              <a:ext cx="1722960" cy="1852200"/>
            </a:xfrm>
            <a:custGeom>
              <a:avLst/>
              <a:gdLst/>
              <a:ahLst/>
              <a:rect l="l" t="t" r="r" b="b"/>
              <a:pathLst>
                <a:path w="68939" h="74105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Google Shape;603;p23"/>
            <p:cNvSpPr/>
            <p:nvPr/>
          </p:nvSpPr>
          <p:spPr>
            <a:xfrm>
              <a:off x="6602400" y="5229000"/>
              <a:ext cx="2137320" cy="2192760"/>
            </a:xfrm>
            <a:custGeom>
              <a:avLst/>
              <a:gdLst/>
              <a:ahLst/>
              <a:rect l="l" t="t" r="r" b="b"/>
              <a:pathLst>
                <a:path w="85504" h="87723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Google Shape;604;p23"/>
            <p:cNvSpPr/>
            <p:nvPr/>
          </p:nvSpPr>
          <p:spPr>
            <a:xfrm>
              <a:off x="6395760" y="5058720"/>
              <a:ext cx="2551320" cy="2534040"/>
            </a:xfrm>
            <a:custGeom>
              <a:avLst/>
              <a:gdLst/>
              <a:ahLst/>
              <a:rect l="l" t="t" r="r" b="b"/>
              <a:pathLst>
                <a:path w="102070" h="101371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Google Shape;605;p23"/>
            <p:cNvSpPr/>
            <p:nvPr/>
          </p:nvSpPr>
          <p:spPr>
            <a:xfrm>
              <a:off x="6188400" y="4887720"/>
              <a:ext cx="2966400" cy="2874960"/>
            </a:xfrm>
            <a:custGeom>
              <a:avLst/>
              <a:gdLst/>
              <a:ahLst/>
              <a:rect l="l" t="t" r="r" b="b"/>
              <a:pathLst>
                <a:path w="118666" h="115018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Google Shape;606;p23"/>
            <p:cNvSpPr/>
            <p:nvPr/>
          </p:nvSpPr>
          <p:spPr>
            <a:xfrm>
              <a:off x="5981040" y="4717440"/>
              <a:ext cx="3381120" cy="3215520"/>
            </a:xfrm>
            <a:custGeom>
              <a:avLst/>
              <a:gdLst/>
              <a:ahLst/>
              <a:rect l="l" t="t" r="r" b="b"/>
              <a:pathLst>
                <a:path w="135262" h="128635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Google Shape;607;p23"/>
            <p:cNvSpPr/>
            <p:nvPr/>
          </p:nvSpPr>
          <p:spPr>
            <a:xfrm>
              <a:off x="5773320" y="4547160"/>
              <a:ext cx="3795480" cy="3556800"/>
            </a:xfrm>
            <a:custGeom>
              <a:avLst/>
              <a:gdLst/>
              <a:ahLst/>
              <a:rect l="l" t="t" r="r" b="b"/>
              <a:pathLst>
                <a:path w="151828" h="142283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Google Shape;608;p23"/>
            <p:cNvSpPr/>
            <p:nvPr/>
          </p:nvSpPr>
          <p:spPr>
            <a:xfrm>
              <a:off x="5566680" y="4376520"/>
              <a:ext cx="4209480" cy="3897720"/>
            </a:xfrm>
            <a:custGeom>
              <a:avLst/>
              <a:gdLst/>
              <a:ahLst/>
              <a:rect l="l" t="t" r="r" b="b"/>
              <a:pathLst>
                <a:path w="168393" h="15593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Google Shape;609;p23"/>
            <p:cNvSpPr/>
            <p:nvPr/>
          </p:nvSpPr>
          <p:spPr>
            <a:xfrm>
              <a:off x="5359320" y="4206240"/>
              <a:ext cx="4624200" cy="4238280"/>
            </a:xfrm>
            <a:custGeom>
              <a:avLst/>
              <a:gdLst/>
              <a:ahLst/>
              <a:rect l="l" t="t" r="r" b="b"/>
              <a:pathLst>
                <a:path w="184989" h="169547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cap="rnd" w="19050">
              <a:solidFill>
                <a:srgbClr val="ffffff"/>
              </a:solidFill>
              <a:round/>
            </a:ln>
            <a:effectLst>
              <a:outerShdw algn="bl" blurRad="57240" rotWithShape="0">
                <a:schemeClr val="accent1">
                  <a:alpha val="9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841680" y="1779480"/>
            <a:ext cx="3403800" cy="2250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title"/>
          </p:nvPr>
        </p:nvSpPr>
        <p:spPr>
          <a:xfrm>
            <a:off x="841680" y="1166400"/>
            <a:ext cx="340380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4" name="Google Shape;91;p4"/>
          <p:cNvGrpSpPr/>
          <p:nvPr/>
        </p:nvGrpSpPr>
        <p:grpSpPr>
          <a:xfrm>
            <a:off x="-2547360" y="-5953680"/>
            <a:ext cx="8666640" cy="8667360"/>
            <a:chOff x="-2547360" y="-5953680"/>
            <a:chExt cx="8666640" cy="8667360"/>
          </a:xfrm>
        </p:grpSpPr>
        <p:sp>
          <p:nvSpPr>
            <p:cNvPr id="145" name="Google Shape;92;p4"/>
            <p:cNvSpPr/>
            <p:nvPr/>
          </p:nvSpPr>
          <p:spPr>
            <a:xfrm rot="17875800">
              <a:off x="-1419480" y="-4825080"/>
              <a:ext cx="6411240" cy="6410520"/>
            </a:xfrm>
            <a:custGeom>
              <a:avLst/>
              <a:gdLst/>
              <a:ahLst/>
              <a:rect l="l" t="t" r="r" b="b"/>
              <a:pathLst>
                <a:path w="256449" h="256418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5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Google Shape;93;p4"/>
            <p:cNvSpPr/>
            <p:nvPr/>
          </p:nvSpPr>
          <p:spPr>
            <a:xfrm rot="17875800">
              <a:off x="-1238040" y="-4644000"/>
              <a:ext cx="6048000" cy="6048720"/>
            </a:xfrm>
            <a:custGeom>
              <a:avLst/>
              <a:gdLst/>
              <a:ahLst/>
              <a:rect l="l" t="t" r="r" b="b"/>
              <a:pathLst>
                <a:path w="241921" h="24195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5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Google Shape;94;p4"/>
            <p:cNvSpPr/>
            <p:nvPr/>
          </p:nvSpPr>
          <p:spPr>
            <a:xfrm rot="17875800">
              <a:off x="-1056600" y="-4462560"/>
              <a:ext cx="5685480" cy="568548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5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Google Shape;95;p4"/>
            <p:cNvSpPr/>
            <p:nvPr/>
          </p:nvSpPr>
          <p:spPr>
            <a:xfrm rot="17875800">
              <a:off x="-875160" y="-4281120"/>
              <a:ext cx="5322960" cy="532296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5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Google Shape;96;p4"/>
            <p:cNvSpPr/>
            <p:nvPr/>
          </p:nvSpPr>
          <p:spPr>
            <a:xfrm rot="17875800">
              <a:off x="-694080" y="-4100040"/>
              <a:ext cx="4960440" cy="496044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5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Google Shape;97;p4"/>
            <p:cNvSpPr/>
            <p:nvPr/>
          </p:nvSpPr>
          <p:spPr>
            <a:xfrm rot="17875800">
              <a:off x="-512640" y="-3918240"/>
              <a:ext cx="4597200" cy="459720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5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Google Shape;98;p4"/>
            <p:cNvSpPr/>
            <p:nvPr/>
          </p:nvSpPr>
          <p:spPr>
            <a:xfrm rot="17875800">
              <a:off x="-331200" y="-3737880"/>
              <a:ext cx="4235040" cy="423576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5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Google Shape;99;p4"/>
            <p:cNvSpPr/>
            <p:nvPr/>
          </p:nvSpPr>
          <p:spPr>
            <a:xfrm rot="17875800">
              <a:off x="-150120" y="-3556080"/>
              <a:ext cx="3872520" cy="387252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5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Google Shape;100;p4"/>
            <p:cNvSpPr/>
            <p:nvPr/>
          </p:nvSpPr>
          <p:spPr>
            <a:xfrm rot="17875800">
              <a:off x="31320" y="-3374640"/>
              <a:ext cx="3510000" cy="351000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5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Google Shape;101;p4"/>
            <p:cNvSpPr/>
            <p:nvPr/>
          </p:nvSpPr>
          <p:spPr>
            <a:xfrm rot="17875800">
              <a:off x="212040" y="-3193560"/>
              <a:ext cx="3147480" cy="314748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>
              <a:solidFill>
                <a:srgbClr val="ecff8c"/>
              </a:solidFill>
              <a:miter/>
            </a:ln>
            <a:effectLst>
              <a:outerShdw algn="bl" blurRad="71280" rotWithShape="0">
                <a:schemeClr val="accent5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" name="Google Shape;102;p4"/>
          <p:cNvGrpSpPr/>
          <p:nvPr/>
        </p:nvGrpSpPr>
        <p:grpSpPr>
          <a:xfrm>
            <a:off x="2938680" y="2514600"/>
            <a:ext cx="8666640" cy="8667360"/>
            <a:chOff x="2938680" y="2514600"/>
            <a:chExt cx="8666640" cy="8667360"/>
          </a:xfrm>
        </p:grpSpPr>
        <p:sp>
          <p:nvSpPr>
            <p:cNvPr id="156" name="Google Shape;103;p4"/>
            <p:cNvSpPr/>
            <p:nvPr/>
          </p:nvSpPr>
          <p:spPr>
            <a:xfrm rot="17875800">
              <a:off x="4066200" y="3642840"/>
              <a:ext cx="6411240" cy="6410520"/>
            </a:xfrm>
            <a:custGeom>
              <a:avLst/>
              <a:gdLst/>
              <a:ahLst/>
              <a:rect l="l" t="t" r="r" b="b"/>
              <a:pathLst>
                <a:path w="256449" h="256418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  <a:reflection algn="bl" blurRad="0" dir="5400000" dist="38100" endA="0" endPos="30000" fadeDir="5400012" kx="0" ky="0" rotWithShape="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Google Shape;104;p4"/>
            <p:cNvSpPr/>
            <p:nvPr/>
          </p:nvSpPr>
          <p:spPr>
            <a:xfrm rot="17875800">
              <a:off x="4247640" y="3823920"/>
              <a:ext cx="6048000" cy="6048720"/>
            </a:xfrm>
            <a:custGeom>
              <a:avLst/>
              <a:gdLst/>
              <a:ahLst/>
              <a:rect l="l" t="t" r="r" b="b"/>
              <a:pathLst>
                <a:path w="241921" h="24195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  <a:reflection algn="bl" blurRad="0" dir="5400000" dist="38100" endA="0" endPos="30000" fadeDir="5400012" kx="0" ky="0" rotWithShape="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Google Shape;105;p4"/>
            <p:cNvSpPr/>
            <p:nvPr/>
          </p:nvSpPr>
          <p:spPr>
            <a:xfrm rot="17875800">
              <a:off x="4429080" y="4005360"/>
              <a:ext cx="5685480" cy="568548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  <a:reflection algn="bl" blurRad="0" dir="5400000" dist="38100" endA="0" endPos="30000" fadeDir="5400012" kx="0" ky="0" rotWithShape="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Google Shape;106;p4"/>
            <p:cNvSpPr/>
            <p:nvPr/>
          </p:nvSpPr>
          <p:spPr>
            <a:xfrm rot="17875800">
              <a:off x="4610520" y="4186800"/>
              <a:ext cx="5322960" cy="532296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  <a:reflection algn="bl" blurRad="0" dir="5400000" dist="38100" endA="0" endPos="30000" fadeDir="5400012" kx="0" ky="0" rotWithShape="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Google Shape;107;p4"/>
            <p:cNvSpPr/>
            <p:nvPr/>
          </p:nvSpPr>
          <p:spPr>
            <a:xfrm rot="17875800">
              <a:off x="4791600" y="4367880"/>
              <a:ext cx="4960440" cy="496044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  <a:reflection algn="bl" blurRad="0" dir="5400000" dist="38100" endA="0" endPos="30000" fadeDir="5400012" kx="0" ky="0" rotWithShape="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Google Shape;108;p4"/>
            <p:cNvSpPr/>
            <p:nvPr/>
          </p:nvSpPr>
          <p:spPr>
            <a:xfrm rot="17875800">
              <a:off x="4973040" y="4549680"/>
              <a:ext cx="4597200" cy="459720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  <a:reflection algn="bl" blurRad="0" dir="5400000" dist="38100" endA="0" endPos="30000" fadeDir="5400012" kx="0" ky="0" rotWithShape="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Google Shape;109;p4"/>
            <p:cNvSpPr/>
            <p:nvPr/>
          </p:nvSpPr>
          <p:spPr>
            <a:xfrm rot="17875800">
              <a:off x="5154480" y="4730040"/>
              <a:ext cx="4235040" cy="423576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  <a:reflection algn="bl" blurRad="0" dir="5400000" dist="38100" endA="0" endPos="30000" fadeDir="5400012" kx="0" ky="0" rotWithShape="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Google Shape;110;p4"/>
            <p:cNvSpPr/>
            <p:nvPr/>
          </p:nvSpPr>
          <p:spPr>
            <a:xfrm rot="17875800">
              <a:off x="5335560" y="4911840"/>
              <a:ext cx="3872520" cy="387252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  <a:reflection algn="bl" blurRad="0" dir="5400000" dist="38100" endA="0" endPos="30000" fadeDir="5400012" kx="0" ky="0" rotWithShape="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Google Shape;111;p4"/>
            <p:cNvSpPr/>
            <p:nvPr/>
          </p:nvSpPr>
          <p:spPr>
            <a:xfrm rot="17875800">
              <a:off x="5517360" y="5093280"/>
              <a:ext cx="3510000" cy="351000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  <a:reflection algn="bl" blurRad="0" dir="5400000" dist="38100" endA="0" endPos="30000" fadeDir="5400012" kx="0" ky="0" rotWithShape="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Google Shape;112;p4"/>
            <p:cNvSpPr/>
            <p:nvPr/>
          </p:nvSpPr>
          <p:spPr>
            <a:xfrm rot="17875800">
              <a:off x="5698080" y="5274360"/>
              <a:ext cx="3147480" cy="314748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  <a:reflection algn="bl" blurRad="0" dir="5400000" dist="38100" endA="0" endPos="30000" fadeDir="5400012" kx="0" ky="0" rotWithShape="0" stPos="0" sy="-100000"/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894640" y="2050560"/>
            <a:ext cx="2459520" cy="962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title"/>
          </p:nvPr>
        </p:nvSpPr>
        <p:spPr>
          <a:xfrm>
            <a:off x="520920" y="1877400"/>
            <a:ext cx="1609920" cy="1241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85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xx%</a:t>
            </a:r>
            <a:endParaRPr b="0" lang="en-US" sz="8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4" name="Google Shape;72;p3"/>
          <p:cNvGrpSpPr/>
          <p:nvPr/>
        </p:nvGrpSpPr>
        <p:grpSpPr>
          <a:xfrm>
            <a:off x="-2194560" y="-570960"/>
            <a:ext cx="7110720" cy="6283800"/>
            <a:chOff x="-2194560" y="-570960"/>
            <a:chExt cx="7110720" cy="6283800"/>
          </a:xfrm>
        </p:grpSpPr>
        <p:sp>
          <p:nvSpPr>
            <p:cNvPr id="205" name="Google Shape;73;p3"/>
            <p:cNvSpPr/>
            <p:nvPr/>
          </p:nvSpPr>
          <p:spPr>
            <a:xfrm>
              <a:off x="706680" y="1816200"/>
              <a:ext cx="1308240" cy="1510920"/>
            </a:xfrm>
            <a:custGeom>
              <a:avLst/>
              <a:gdLst/>
              <a:ahLst/>
              <a:rect l="l" t="t" r="r" b="b"/>
              <a:pathLst>
                <a:path w="52343" h="60457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Google Shape;74;p3"/>
            <p:cNvSpPr/>
            <p:nvPr/>
          </p:nvSpPr>
          <p:spPr>
            <a:xfrm>
              <a:off x="499320" y="1645200"/>
              <a:ext cx="1722960" cy="1852200"/>
            </a:xfrm>
            <a:custGeom>
              <a:avLst/>
              <a:gdLst/>
              <a:ahLst/>
              <a:rect l="l" t="t" r="r" b="b"/>
              <a:pathLst>
                <a:path w="68939" h="74105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Google Shape;75;p3"/>
            <p:cNvSpPr/>
            <p:nvPr/>
          </p:nvSpPr>
          <p:spPr>
            <a:xfrm>
              <a:off x="291960" y="1474920"/>
              <a:ext cx="2137320" cy="2192760"/>
            </a:xfrm>
            <a:custGeom>
              <a:avLst/>
              <a:gdLst/>
              <a:ahLst/>
              <a:rect l="l" t="t" r="r" b="b"/>
              <a:pathLst>
                <a:path w="85504" h="87723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Google Shape;76;p3"/>
            <p:cNvSpPr/>
            <p:nvPr/>
          </p:nvSpPr>
          <p:spPr>
            <a:xfrm>
              <a:off x="85320" y="1304640"/>
              <a:ext cx="2551320" cy="2534040"/>
            </a:xfrm>
            <a:custGeom>
              <a:avLst/>
              <a:gdLst/>
              <a:ahLst/>
              <a:rect l="l" t="t" r="r" b="b"/>
              <a:pathLst>
                <a:path w="102070" h="101371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Google Shape;77;p3"/>
            <p:cNvSpPr/>
            <p:nvPr/>
          </p:nvSpPr>
          <p:spPr>
            <a:xfrm>
              <a:off x="-122400" y="1133640"/>
              <a:ext cx="2966400" cy="2874960"/>
            </a:xfrm>
            <a:custGeom>
              <a:avLst/>
              <a:gdLst/>
              <a:ahLst/>
              <a:rect l="l" t="t" r="r" b="b"/>
              <a:pathLst>
                <a:path w="118666" h="115018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Google Shape;78;p3"/>
            <p:cNvSpPr/>
            <p:nvPr/>
          </p:nvSpPr>
          <p:spPr>
            <a:xfrm>
              <a:off x="-329760" y="963360"/>
              <a:ext cx="3381120" cy="3215520"/>
            </a:xfrm>
            <a:custGeom>
              <a:avLst/>
              <a:gdLst/>
              <a:ahLst/>
              <a:rect l="l" t="t" r="r" b="b"/>
              <a:pathLst>
                <a:path w="135262" h="128635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Google Shape;79;p3"/>
            <p:cNvSpPr/>
            <p:nvPr/>
          </p:nvSpPr>
          <p:spPr>
            <a:xfrm>
              <a:off x="-537120" y="793080"/>
              <a:ext cx="3795480" cy="3556800"/>
            </a:xfrm>
            <a:custGeom>
              <a:avLst/>
              <a:gdLst/>
              <a:ahLst/>
              <a:rect l="l" t="t" r="r" b="b"/>
              <a:pathLst>
                <a:path w="151828" h="142283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Google Shape;80;p3"/>
            <p:cNvSpPr/>
            <p:nvPr/>
          </p:nvSpPr>
          <p:spPr>
            <a:xfrm>
              <a:off x="-743760" y="622080"/>
              <a:ext cx="4209480" cy="3897720"/>
            </a:xfrm>
            <a:custGeom>
              <a:avLst/>
              <a:gdLst/>
              <a:ahLst/>
              <a:rect l="l" t="t" r="r" b="b"/>
              <a:pathLst>
                <a:path w="168393" h="15593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Google Shape;81;p3"/>
            <p:cNvSpPr/>
            <p:nvPr/>
          </p:nvSpPr>
          <p:spPr>
            <a:xfrm>
              <a:off x="-951120" y="452160"/>
              <a:ext cx="4624200" cy="4238280"/>
            </a:xfrm>
            <a:custGeom>
              <a:avLst/>
              <a:gdLst/>
              <a:ahLst/>
              <a:rect l="l" t="t" r="r" b="b"/>
              <a:pathLst>
                <a:path w="184989" h="169547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Google Shape;82;p3"/>
            <p:cNvSpPr/>
            <p:nvPr/>
          </p:nvSpPr>
          <p:spPr>
            <a:xfrm>
              <a:off x="-1158840" y="281880"/>
              <a:ext cx="5038560" cy="4579560"/>
            </a:xfrm>
            <a:custGeom>
              <a:avLst/>
              <a:gdLst/>
              <a:ahLst/>
              <a:rect l="l" t="t" r="r" b="b"/>
              <a:pathLst>
                <a:path w="201555" h="183195">
                  <a:moveTo>
                    <a:pt x="0" y="82950"/>
                  </a:moveTo>
                  <a:lnTo>
                    <a:pt x="57874" y="0"/>
                  </a:lnTo>
                  <a:lnTo>
                    <a:pt x="158666" y="8633"/>
                  </a:lnTo>
                  <a:lnTo>
                    <a:pt x="201554" y="100215"/>
                  </a:lnTo>
                  <a:lnTo>
                    <a:pt x="143711" y="183195"/>
                  </a:lnTo>
                  <a:lnTo>
                    <a:pt x="42919" y="174532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Google Shape;83;p3"/>
            <p:cNvSpPr/>
            <p:nvPr/>
          </p:nvSpPr>
          <p:spPr>
            <a:xfrm>
              <a:off x="-1365480" y="110880"/>
              <a:ext cx="5452560" cy="4920840"/>
            </a:xfrm>
            <a:custGeom>
              <a:avLst/>
              <a:gdLst/>
              <a:ahLst/>
              <a:rect l="l" t="t" r="r" b="b"/>
              <a:pathLst>
                <a:path w="218121" h="196843">
                  <a:moveTo>
                    <a:pt x="1" y="90518"/>
                  </a:moveTo>
                  <a:lnTo>
                    <a:pt x="61370" y="0"/>
                  </a:lnTo>
                  <a:lnTo>
                    <a:pt x="170460" y="7934"/>
                  </a:lnTo>
                  <a:lnTo>
                    <a:pt x="218120" y="106355"/>
                  </a:lnTo>
                  <a:lnTo>
                    <a:pt x="156721" y="196842"/>
                  </a:lnTo>
                  <a:lnTo>
                    <a:pt x="47661" y="188939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Google Shape;84;p3"/>
            <p:cNvSpPr/>
            <p:nvPr/>
          </p:nvSpPr>
          <p:spPr>
            <a:xfrm>
              <a:off x="-1572840" y="-59400"/>
              <a:ext cx="5867640" cy="5261040"/>
            </a:xfrm>
            <a:custGeom>
              <a:avLst/>
              <a:gdLst/>
              <a:ahLst/>
              <a:rect l="l" t="t" r="r" b="b"/>
              <a:pathLst>
                <a:path w="234717" h="210460">
                  <a:moveTo>
                    <a:pt x="1" y="98027"/>
                  </a:moveTo>
                  <a:lnTo>
                    <a:pt x="64895" y="1"/>
                  </a:lnTo>
                  <a:lnTo>
                    <a:pt x="182253" y="7205"/>
                  </a:lnTo>
                  <a:lnTo>
                    <a:pt x="234716" y="112434"/>
                  </a:lnTo>
                  <a:lnTo>
                    <a:pt x="169791" y="210460"/>
                  </a:lnTo>
                  <a:lnTo>
                    <a:pt x="52433" y="203286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Google Shape;85;p3"/>
            <p:cNvSpPr/>
            <p:nvPr/>
          </p:nvSpPr>
          <p:spPr>
            <a:xfrm>
              <a:off x="-1780200" y="-229680"/>
              <a:ext cx="6282360" cy="5602320"/>
            </a:xfrm>
            <a:custGeom>
              <a:avLst/>
              <a:gdLst/>
              <a:ahLst/>
              <a:rect l="l" t="t" r="r" b="b"/>
              <a:pathLst>
                <a:path w="251313" h="224107">
                  <a:moveTo>
                    <a:pt x="1" y="105564"/>
                  </a:moveTo>
                  <a:lnTo>
                    <a:pt x="68452" y="0"/>
                  </a:lnTo>
                  <a:lnTo>
                    <a:pt x="194077" y="6474"/>
                  </a:lnTo>
                  <a:lnTo>
                    <a:pt x="251312" y="118513"/>
                  </a:lnTo>
                  <a:lnTo>
                    <a:pt x="182861" y="224107"/>
                  </a:lnTo>
                  <a:lnTo>
                    <a:pt x="57205" y="217633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Google Shape;86;p3"/>
            <p:cNvSpPr/>
            <p:nvPr/>
          </p:nvSpPr>
          <p:spPr>
            <a:xfrm>
              <a:off x="-1987920" y="-400680"/>
              <a:ext cx="6696720" cy="5943600"/>
            </a:xfrm>
            <a:custGeom>
              <a:avLst/>
              <a:gdLst/>
              <a:ahLst/>
              <a:rect l="l" t="t" r="r" b="b"/>
              <a:pathLst>
                <a:path w="267878" h="237755">
                  <a:moveTo>
                    <a:pt x="1" y="113133"/>
                  </a:moveTo>
                  <a:lnTo>
                    <a:pt x="71978" y="0"/>
                  </a:lnTo>
                  <a:lnTo>
                    <a:pt x="205901" y="5775"/>
                  </a:lnTo>
                  <a:lnTo>
                    <a:pt x="267878" y="124652"/>
                  </a:lnTo>
                  <a:lnTo>
                    <a:pt x="195931" y="237754"/>
                  </a:lnTo>
                  <a:lnTo>
                    <a:pt x="62008" y="232010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Google Shape;87;p3"/>
            <p:cNvSpPr/>
            <p:nvPr/>
          </p:nvSpPr>
          <p:spPr>
            <a:xfrm>
              <a:off x="-2194560" y="-570960"/>
              <a:ext cx="7110720" cy="6283800"/>
            </a:xfrm>
            <a:custGeom>
              <a:avLst/>
              <a:gdLst/>
              <a:ahLst/>
              <a:rect l="l" t="t" r="r" b="b"/>
              <a:pathLst>
                <a:path w="284444" h="251373">
                  <a:moveTo>
                    <a:pt x="1" y="120641"/>
                  </a:moveTo>
                  <a:lnTo>
                    <a:pt x="75473" y="1"/>
                  </a:lnTo>
                  <a:lnTo>
                    <a:pt x="217695" y="5046"/>
                  </a:lnTo>
                  <a:lnTo>
                    <a:pt x="284444" y="130732"/>
                  </a:lnTo>
                  <a:lnTo>
                    <a:pt x="208971" y="251372"/>
                  </a:lnTo>
                  <a:lnTo>
                    <a:pt x="66750" y="246357"/>
                  </a:ln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114480" rotWithShape="0">
                <a:schemeClr val="accent2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14960" y="94320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9" name="Google Shape;576;p22"/>
          <p:cNvGrpSpPr/>
          <p:nvPr/>
        </p:nvGrpSpPr>
        <p:grpSpPr>
          <a:xfrm>
            <a:off x="-37800" y="-1671480"/>
            <a:ext cx="2579400" cy="2579400"/>
            <a:chOff x="-37800" y="-1671480"/>
            <a:chExt cx="2579400" cy="2579400"/>
          </a:xfrm>
        </p:grpSpPr>
        <p:sp>
          <p:nvSpPr>
            <p:cNvPr id="260" name="Google Shape;577;p22"/>
            <p:cNvSpPr/>
            <p:nvPr/>
          </p:nvSpPr>
          <p:spPr>
            <a:xfrm>
              <a:off x="-37800" y="-1671480"/>
              <a:ext cx="2579400" cy="2579400"/>
            </a:xfrm>
            <a:custGeom>
              <a:avLst/>
              <a:gdLst/>
              <a:ahLst/>
              <a:rect l="l" t="t" r="r" b="b"/>
              <a:pathLst>
                <a:path w="126934" h="126933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Google Shape;578;p22"/>
            <p:cNvSpPr/>
            <p:nvPr/>
          </p:nvSpPr>
          <p:spPr>
            <a:xfrm>
              <a:off x="117360" y="-1516320"/>
              <a:ext cx="2269080" cy="2269080"/>
            </a:xfrm>
            <a:custGeom>
              <a:avLst/>
              <a:gdLst/>
              <a:ahLst/>
              <a:rect l="l" t="t" r="r" b="b"/>
              <a:pathLst>
                <a:path w="111674" h="111674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Google Shape;579;p22"/>
            <p:cNvSpPr/>
            <p:nvPr/>
          </p:nvSpPr>
          <p:spPr>
            <a:xfrm>
              <a:off x="253080" y="-1380600"/>
              <a:ext cx="1997280" cy="1997280"/>
            </a:xfrm>
            <a:custGeom>
              <a:avLst/>
              <a:gdLst/>
              <a:ahLst/>
              <a:rect l="l" t="t" r="r" b="b"/>
              <a:pathLst>
                <a:path w="98300" h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Google Shape;580;p22"/>
            <p:cNvSpPr/>
            <p:nvPr/>
          </p:nvSpPr>
          <p:spPr>
            <a:xfrm>
              <a:off x="389160" y="-1244520"/>
              <a:ext cx="1725480" cy="1725480"/>
            </a:xfrm>
            <a:custGeom>
              <a:avLst/>
              <a:gdLst/>
              <a:ahLst/>
              <a:rect l="l" t="t" r="r" b="b"/>
              <a:pathLst>
                <a:path w="84926" h="84926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Google Shape;581;p22"/>
            <p:cNvSpPr/>
            <p:nvPr/>
          </p:nvSpPr>
          <p:spPr>
            <a:xfrm>
              <a:off x="524880" y="-1108800"/>
              <a:ext cx="1453680" cy="1453680"/>
            </a:xfrm>
            <a:custGeom>
              <a:avLst/>
              <a:gdLst/>
              <a:ahLst/>
              <a:rect l="l" t="t" r="r" b="b"/>
              <a:pathLst>
                <a:path w="71552" h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Google Shape;582;p22"/>
            <p:cNvSpPr/>
            <p:nvPr/>
          </p:nvSpPr>
          <p:spPr>
            <a:xfrm>
              <a:off x="454320" y="-1179360"/>
              <a:ext cx="1594800" cy="1594800"/>
            </a:xfrm>
            <a:custGeom>
              <a:avLst/>
              <a:gdLst/>
              <a:ahLst/>
              <a:rect l="l" t="t" r="r" b="b"/>
              <a:pathLst>
                <a:path w="71552" h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Google Shape;583;p22"/>
            <p:cNvSpPr/>
            <p:nvPr/>
          </p:nvSpPr>
          <p:spPr>
            <a:xfrm>
              <a:off x="322560" y="-1311120"/>
              <a:ext cx="1858680" cy="1858680"/>
            </a:xfrm>
            <a:custGeom>
              <a:avLst/>
              <a:gdLst/>
              <a:ahLst/>
              <a:rect l="l" t="t" r="r" b="b"/>
              <a:pathLst>
                <a:path w="71552" h="71552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Google Shape;584;p22"/>
            <p:cNvSpPr/>
            <p:nvPr/>
          </p:nvSpPr>
          <p:spPr>
            <a:xfrm>
              <a:off x="184680" y="-1449000"/>
              <a:ext cx="2134080" cy="2134080"/>
            </a:xfrm>
            <a:custGeom>
              <a:avLst/>
              <a:gdLst/>
              <a:ahLst/>
              <a:rect l="l" t="t" r="r" b="b"/>
              <a:pathLst>
                <a:path w="98300" h="9830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Google Shape;585;p22"/>
            <p:cNvSpPr/>
            <p:nvPr/>
          </p:nvSpPr>
          <p:spPr>
            <a:xfrm>
              <a:off x="39600" y="-1593000"/>
              <a:ext cx="2422800" cy="2422800"/>
            </a:xfrm>
            <a:custGeom>
              <a:avLst/>
              <a:gdLst/>
              <a:ahLst/>
              <a:rect l="l" t="t" r="r" b="b"/>
              <a:pathLst>
                <a:path w="126934" h="126933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cap="rnd" w="19050">
              <a:solidFill>
                <a:srgbClr val="b0fcce"/>
              </a:solidFill>
              <a:round/>
            </a:ln>
            <a:effectLst>
              <a:outerShdw algn="bl" blurRad="5724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979920" y="3109320"/>
            <a:ext cx="2140920" cy="588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title"/>
          </p:nvPr>
        </p:nvSpPr>
        <p:spPr>
          <a:xfrm>
            <a:off x="1208160" y="2771280"/>
            <a:ext cx="168408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title"/>
          </p:nvPr>
        </p:nvSpPr>
        <p:spPr>
          <a:xfrm>
            <a:off x="3501360" y="3109320"/>
            <a:ext cx="2140920" cy="588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title"/>
          </p:nvPr>
        </p:nvSpPr>
        <p:spPr>
          <a:xfrm>
            <a:off x="3729960" y="2771280"/>
            <a:ext cx="168408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title"/>
          </p:nvPr>
        </p:nvSpPr>
        <p:spPr>
          <a:xfrm>
            <a:off x="6022800" y="3109320"/>
            <a:ext cx="2140920" cy="588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 type="title"/>
          </p:nvPr>
        </p:nvSpPr>
        <p:spPr>
          <a:xfrm>
            <a:off x="6251400" y="2771280"/>
            <a:ext cx="168408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2" name="Google Shape;347;p14"/>
          <p:cNvGrpSpPr/>
          <p:nvPr/>
        </p:nvGrpSpPr>
        <p:grpSpPr>
          <a:xfrm>
            <a:off x="-1249920" y="-2183040"/>
            <a:ext cx="3925800" cy="3523320"/>
            <a:chOff x="-1249920" y="-2183040"/>
            <a:chExt cx="3925800" cy="3523320"/>
          </a:xfrm>
        </p:grpSpPr>
        <p:sp>
          <p:nvSpPr>
            <p:cNvPr id="313" name="Google Shape;348;p14"/>
            <p:cNvSpPr/>
            <p:nvPr/>
          </p:nvSpPr>
          <p:spPr>
            <a:xfrm>
              <a:off x="-798480" y="-56232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Google Shape;349;p14"/>
            <p:cNvSpPr/>
            <p:nvPr/>
          </p:nvSpPr>
          <p:spPr>
            <a:xfrm>
              <a:off x="-798480" y="-82512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Google Shape;350;p14"/>
            <p:cNvSpPr/>
            <p:nvPr/>
          </p:nvSpPr>
          <p:spPr>
            <a:xfrm>
              <a:off x="-798480" y="-108036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Google Shape;351;p14"/>
            <p:cNvSpPr/>
            <p:nvPr/>
          </p:nvSpPr>
          <p:spPr>
            <a:xfrm>
              <a:off x="-798480" y="-132048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Google Shape;352;p14"/>
            <p:cNvSpPr/>
            <p:nvPr/>
          </p:nvSpPr>
          <p:spPr>
            <a:xfrm>
              <a:off x="-798480" y="-157536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Google Shape;353;p14"/>
            <p:cNvSpPr/>
            <p:nvPr/>
          </p:nvSpPr>
          <p:spPr>
            <a:xfrm>
              <a:off x="-798480" y="-183816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Google Shape;354;p14"/>
            <p:cNvSpPr/>
            <p:nvPr/>
          </p:nvSpPr>
          <p:spPr>
            <a:xfrm>
              <a:off x="-1249920" y="-74628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Google Shape;355;p14"/>
            <p:cNvSpPr/>
            <p:nvPr/>
          </p:nvSpPr>
          <p:spPr>
            <a:xfrm>
              <a:off x="-1249920" y="-88776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Google Shape;356;p14"/>
            <p:cNvSpPr/>
            <p:nvPr/>
          </p:nvSpPr>
          <p:spPr>
            <a:xfrm>
              <a:off x="-1249920" y="-118404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Google Shape;357;p14"/>
            <p:cNvSpPr/>
            <p:nvPr/>
          </p:nvSpPr>
          <p:spPr>
            <a:xfrm>
              <a:off x="-1249920" y="-143064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Google Shape;358;p14"/>
            <p:cNvSpPr/>
            <p:nvPr/>
          </p:nvSpPr>
          <p:spPr>
            <a:xfrm>
              <a:off x="-1249920" y="-168588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Google Shape;359;p14"/>
            <p:cNvSpPr/>
            <p:nvPr/>
          </p:nvSpPr>
          <p:spPr>
            <a:xfrm>
              <a:off x="-1249920" y="-192348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Google Shape;360;p14"/>
            <p:cNvSpPr/>
            <p:nvPr/>
          </p:nvSpPr>
          <p:spPr>
            <a:xfrm>
              <a:off x="-1249920" y="-218304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6" name="Google Shape;361;p14"/>
          <p:cNvGrpSpPr/>
          <p:nvPr/>
        </p:nvGrpSpPr>
        <p:grpSpPr>
          <a:xfrm>
            <a:off x="6468120" y="3887640"/>
            <a:ext cx="3925800" cy="3523680"/>
            <a:chOff x="6468120" y="3887640"/>
            <a:chExt cx="3925800" cy="3523680"/>
          </a:xfrm>
        </p:grpSpPr>
        <p:sp>
          <p:nvSpPr>
            <p:cNvPr id="327" name="Google Shape;362;p14"/>
            <p:cNvSpPr/>
            <p:nvPr/>
          </p:nvSpPr>
          <p:spPr>
            <a:xfrm rot="10800000">
              <a:off x="6919560" y="418356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Google Shape;363;p14"/>
            <p:cNvSpPr/>
            <p:nvPr/>
          </p:nvSpPr>
          <p:spPr>
            <a:xfrm rot="10800000">
              <a:off x="6919560" y="444636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Google Shape;364;p14"/>
            <p:cNvSpPr/>
            <p:nvPr/>
          </p:nvSpPr>
          <p:spPr>
            <a:xfrm rot="10800000">
              <a:off x="6919560" y="470160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Google Shape;365;p14"/>
            <p:cNvSpPr/>
            <p:nvPr/>
          </p:nvSpPr>
          <p:spPr>
            <a:xfrm rot="10800000">
              <a:off x="6919560" y="494136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Google Shape;366;p14"/>
            <p:cNvSpPr/>
            <p:nvPr/>
          </p:nvSpPr>
          <p:spPr>
            <a:xfrm rot="10800000">
              <a:off x="6919560" y="519660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7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Google Shape;367;p14"/>
            <p:cNvSpPr/>
            <p:nvPr/>
          </p:nvSpPr>
          <p:spPr>
            <a:xfrm rot="10800000">
              <a:off x="6919560" y="5459400"/>
              <a:ext cx="3022920" cy="1606680"/>
            </a:xfrm>
            <a:custGeom>
              <a:avLst/>
              <a:gdLst/>
              <a:ahLst/>
              <a:rect l="l" t="t" r="r" b="b"/>
              <a:pathLst>
                <a:path w="203166" h="107996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Google Shape;368;p14"/>
            <p:cNvSpPr/>
            <p:nvPr/>
          </p:nvSpPr>
          <p:spPr>
            <a:xfrm rot="10800000">
              <a:off x="6468120" y="388728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Google Shape;369;p14"/>
            <p:cNvSpPr/>
            <p:nvPr/>
          </p:nvSpPr>
          <p:spPr>
            <a:xfrm rot="10800000">
              <a:off x="6468120" y="402912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Google Shape;370;p14"/>
            <p:cNvSpPr/>
            <p:nvPr/>
          </p:nvSpPr>
          <p:spPr>
            <a:xfrm rot="10800000">
              <a:off x="6468120" y="432540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Google Shape;371;p14"/>
            <p:cNvSpPr/>
            <p:nvPr/>
          </p:nvSpPr>
          <p:spPr>
            <a:xfrm rot="10800000">
              <a:off x="6468120" y="457200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Google Shape;372;p14"/>
            <p:cNvSpPr/>
            <p:nvPr/>
          </p:nvSpPr>
          <p:spPr>
            <a:xfrm rot="10800000">
              <a:off x="6468120" y="482724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Google Shape;373;p14"/>
            <p:cNvSpPr/>
            <p:nvPr/>
          </p:nvSpPr>
          <p:spPr>
            <a:xfrm rot="10800000">
              <a:off x="6468120" y="506448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Google Shape;374;p14"/>
            <p:cNvSpPr/>
            <p:nvPr/>
          </p:nvSpPr>
          <p:spPr>
            <a:xfrm rot="10800000">
              <a:off x="6468120" y="5324400"/>
              <a:ext cx="3925800" cy="2086560"/>
            </a:xfrm>
            <a:custGeom>
              <a:avLst/>
              <a:gdLst/>
              <a:ahLst/>
              <a:rect l="l" t="t" r="r" b="b"/>
              <a:pathLst>
                <a:path w="263866" h="140246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cap="rnd" w="19050">
              <a:solidFill>
                <a:srgbClr val="75ffd7"/>
              </a:solidFill>
              <a:round/>
            </a:ln>
            <a:effectLst>
              <a:outerShdw algn="bl" blurRad="7128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0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2144160" y="1892160"/>
            <a:ext cx="940680" cy="405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xx%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title"/>
          </p:nvPr>
        </p:nvSpPr>
        <p:spPr>
          <a:xfrm>
            <a:off x="4120920" y="1892160"/>
            <a:ext cx="940680" cy="405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xx%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title"/>
          </p:nvPr>
        </p:nvSpPr>
        <p:spPr>
          <a:xfrm>
            <a:off x="6125040" y="1892160"/>
            <a:ext cx="874800" cy="405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xx%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0" name="Google Shape;550;p21"/>
          <p:cNvGrpSpPr/>
          <p:nvPr/>
        </p:nvGrpSpPr>
        <p:grpSpPr>
          <a:xfrm>
            <a:off x="6521400" y="776160"/>
            <a:ext cx="7649280" cy="7648920"/>
            <a:chOff x="6521400" y="776160"/>
            <a:chExt cx="7649280" cy="7648920"/>
          </a:xfrm>
        </p:grpSpPr>
        <p:sp>
          <p:nvSpPr>
            <p:cNvPr id="381" name="Google Shape;551;p21"/>
            <p:cNvSpPr/>
            <p:nvPr/>
          </p:nvSpPr>
          <p:spPr>
            <a:xfrm flipH="1" rot="20847600">
              <a:off x="7140600" y="1395360"/>
              <a:ext cx="6410520" cy="6410160"/>
            </a:xfrm>
            <a:custGeom>
              <a:avLst/>
              <a:gdLst/>
              <a:ahLst/>
              <a:rect l="l" t="t" r="r" b="b"/>
              <a:pathLst>
                <a:path w="256449" h="256418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Google Shape;552;p21"/>
            <p:cNvSpPr/>
            <p:nvPr/>
          </p:nvSpPr>
          <p:spPr>
            <a:xfrm flipH="1" rot="20847600">
              <a:off x="7321680" y="1576440"/>
              <a:ext cx="6047280" cy="6048000"/>
            </a:xfrm>
            <a:custGeom>
              <a:avLst/>
              <a:gdLst/>
              <a:ahLst/>
              <a:rect l="l" t="t" r="r" b="b"/>
              <a:pathLst>
                <a:path w="241921" h="24195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Google Shape;553;p21"/>
            <p:cNvSpPr/>
            <p:nvPr/>
          </p:nvSpPr>
          <p:spPr>
            <a:xfrm flipH="1" rot="20847600">
              <a:off x="7502760" y="1757520"/>
              <a:ext cx="5684760" cy="568476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Google Shape;554;p21"/>
            <p:cNvSpPr/>
            <p:nvPr/>
          </p:nvSpPr>
          <p:spPr>
            <a:xfrm flipH="1" rot="20847600">
              <a:off x="7684920" y="1939320"/>
              <a:ext cx="5322600" cy="532260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Google Shape;555;p21"/>
            <p:cNvSpPr/>
            <p:nvPr/>
          </p:nvSpPr>
          <p:spPr>
            <a:xfrm flipH="1" rot="20847600">
              <a:off x="7866000" y="2120400"/>
              <a:ext cx="4960080" cy="496044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Google Shape;556;p21"/>
            <p:cNvSpPr/>
            <p:nvPr/>
          </p:nvSpPr>
          <p:spPr>
            <a:xfrm flipH="1" rot="20847600">
              <a:off x="8047800" y="2301840"/>
              <a:ext cx="4596840" cy="459720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Google Shape;557;p21"/>
            <p:cNvSpPr/>
            <p:nvPr/>
          </p:nvSpPr>
          <p:spPr>
            <a:xfrm flipH="1" rot="20847600">
              <a:off x="8228880" y="2482560"/>
              <a:ext cx="4234320" cy="423504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Google Shape;558;p21"/>
            <p:cNvSpPr/>
            <p:nvPr/>
          </p:nvSpPr>
          <p:spPr>
            <a:xfrm flipH="1" rot="20847600">
              <a:off x="8410320" y="2664360"/>
              <a:ext cx="3871800" cy="387216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Google Shape;559;p21"/>
            <p:cNvSpPr/>
            <p:nvPr/>
          </p:nvSpPr>
          <p:spPr>
            <a:xfrm flipH="1" rot="20847600">
              <a:off x="8591040" y="2845800"/>
              <a:ext cx="3508920" cy="350928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Google Shape;560;p21"/>
            <p:cNvSpPr/>
            <p:nvPr/>
          </p:nvSpPr>
          <p:spPr>
            <a:xfrm flipH="1" rot="20847600">
              <a:off x="8772480" y="3026880"/>
              <a:ext cx="3147120" cy="314748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1" name="Google Shape;561;p21"/>
          <p:cNvGrpSpPr/>
          <p:nvPr/>
        </p:nvGrpSpPr>
        <p:grpSpPr>
          <a:xfrm>
            <a:off x="-4799160" y="-3076200"/>
            <a:ext cx="7205040" cy="7204320"/>
            <a:chOff x="-4799160" y="-3076200"/>
            <a:chExt cx="7205040" cy="7204320"/>
          </a:xfrm>
        </p:grpSpPr>
        <p:sp>
          <p:nvSpPr>
            <p:cNvPr id="392" name="Google Shape;562;p21"/>
            <p:cNvSpPr/>
            <p:nvPr/>
          </p:nvSpPr>
          <p:spPr>
            <a:xfrm flipH="1" rot="21142200">
              <a:off x="-4401360" y="-2678760"/>
              <a:ext cx="6410520" cy="6410160"/>
            </a:xfrm>
            <a:custGeom>
              <a:avLst/>
              <a:gdLst/>
              <a:ahLst/>
              <a:rect l="l" t="t" r="r" b="b"/>
              <a:pathLst>
                <a:path w="256449" h="256418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Google Shape;563;p21"/>
            <p:cNvSpPr/>
            <p:nvPr/>
          </p:nvSpPr>
          <p:spPr>
            <a:xfrm flipH="1" rot="21142200">
              <a:off x="-4219920" y="-2498040"/>
              <a:ext cx="6047280" cy="6048360"/>
            </a:xfrm>
            <a:custGeom>
              <a:avLst/>
              <a:gdLst/>
              <a:ahLst/>
              <a:rect l="l" t="t" r="r" b="b"/>
              <a:pathLst>
                <a:path w="241921" h="24195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Google Shape;564;p21"/>
            <p:cNvSpPr/>
            <p:nvPr/>
          </p:nvSpPr>
          <p:spPr>
            <a:xfrm flipH="1" rot="21142200">
              <a:off x="-4039560" y="-2316600"/>
              <a:ext cx="5685120" cy="568476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Google Shape;565;p21"/>
            <p:cNvSpPr/>
            <p:nvPr/>
          </p:nvSpPr>
          <p:spPr>
            <a:xfrm flipH="1" rot="21142200">
              <a:off x="-3858120" y="-2134800"/>
              <a:ext cx="5322600" cy="532260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Google Shape;566;p21"/>
            <p:cNvSpPr/>
            <p:nvPr/>
          </p:nvSpPr>
          <p:spPr>
            <a:xfrm flipH="1" rot="21142200">
              <a:off x="-3677040" y="-1954080"/>
              <a:ext cx="4960080" cy="496008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Google Shape;567;p21"/>
            <p:cNvSpPr/>
            <p:nvPr/>
          </p:nvSpPr>
          <p:spPr>
            <a:xfrm flipH="1" rot="21142200">
              <a:off x="-3495600" y="-1772280"/>
              <a:ext cx="4596840" cy="459684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Google Shape;568;p21"/>
            <p:cNvSpPr/>
            <p:nvPr/>
          </p:nvSpPr>
          <p:spPr>
            <a:xfrm flipH="1" rot="21142200">
              <a:off x="-3313800" y="-1591560"/>
              <a:ext cx="4234320" cy="423504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Google Shape;569;p21"/>
            <p:cNvSpPr/>
            <p:nvPr/>
          </p:nvSpPr>
          <p:spPr>
            <a:xfrm flipH="1" rot="21142200">
              <a:off x="-3132360" y="-1409760"/>
              <a:ext cx="3871800" cy="387180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Google Shape;570;p21"/>
            <p:cNvSpPr/>
            <p:nvPr/>
          </p:nvSpPr>
          <p:spPr>
            <a:xfrm flipH="1" rot="21142200">
              <a:off x="-2952000" y="-1227960"/>
              <a:ext cx="3509640" cy="350928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Google Shape;571;p21"/>
            <p:cNvSpPr/>
            <p:nvPr/>
          </p:nvSpPr>
          <p:spPr>
            <a:xfrm flipH="1" rot="21142200">
              <a:off x="-2770560" y="-1047600"/>
              <a:ext cx="3147120" cy="314676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>
              <a:solidFill>
                <a:srgbClr val="1fffce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2" name="PlaceHolder 4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1" name="Google Shape;139;p6"/>
          <p:cNvGrpSpPr/>
          <p:nvPr/>
        </p:nvGrpSpPr>
        <p:grpSpPr>
          <a:xfrm>
            <a:off x="-1821960" y="2513160"/>
            <a:ext cx="2521800" cy="2911320"/>
            <a:chOff x="-1821960" y="2513160"/>
            <a:chExt cx="2521800" cy="2911320"/>
          </a:xfrm>
        </p:grpSpPr>
        <p:sp>
          <p:nvSpPr>
            <p:cNvPr id="442" name="Google Shape;140;p6"/>
            <p:cNvSpPr/>
            <p:nvPr/>
          </p:nvSpPr>
          <p:spPr>
            <a:xfrm>
              <a:off x="-1821960" y="2513160"/>
              <a:ext cx="2521800" cy="2911320"/>
            </a:xfrm>
            <a:custGeom>
              <a:avLst/>
              <a:gdLst/>
              <a:ahLst/>
              <a:rect l="l" t="t" r="r" b="b"/>
              <a:pathLst>
                <a:path w="63376" h="73163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Google Shape;141;p6"/>
            <p:cNvSpPr/>
            <p:nvPr/>
          </p:nvSpPr>
          <p:spPr>
            <a:xfrm>
              <a:off x="-1744560" y="2602800"/>
              <a:ext cx="2365560" cy="2732400"/>
            </a:xfrm>
            <a:custGeom>
              <a:avLst/>
              <a:gdLst/>
              <a:ahLst/>
              <a:rect l="l" t="t" r="r" b="b"/>
              <a:pathLst>
                <a:path w="59455" h="68664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Google Shape;142;p6"/>
            <p:cNvSpPr/>
            <p:nvPr/>
          </p:nvSpPr>
          <p:spPr>
            <a:xfrm>
              <a:off x="-1665720" y="2693520"/>
              <a:ext cx="2209680" cy="2550960"/>
            </a:xfrm>
            <a:custGeom>
              <a:avLst/>
              <a:gdLst/>
              <a:ahLst/>
              <a:rect l="l" t="t" r="r" b="b"/>
              <a:pathLst>
                <a:path w="55534" h="64105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Google Shape;143;p6"/>
            <p:cNvSpPr/>
            <p:nvPr/>
          </p:nvSpPr>
          <p:spPr>
            <a:xfrm>
              <a:off x="-1587240" y="2782800"/>
              <a:ext cx="2052360" cy="2371680"/>
            </a:xfrm>
            <a:custGeom>
              <a:avLst/>
              <a:gdLst/>
              <a:ahLst/>
              <a:rect l="l" t="t" r="r" b="b"/>
              <a:pathLst>
                <a:path w="51583" h="59607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Google Shape;144;p6"/>
            <p:cNvSpPr/>
            <p:nvPr/>
          </p:nvSpPr>
          <p:spPr>
            <a:xfrm>
              <a:off x="-1509840" y="2873520"/>
              <a:ext cx="1897560" cy="2190240"/>
            </a:xfrm>
            <a:custGeom>
              <a:avLst/>
              <a:gdLst/>
              <a:ahLst/>
              <a:rect l="l" t="t" r="r" b="b"/>
              <a:pathLst>
                <a:path w="47692" h="55048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Google Shape;145;p6"/>
            <p:cNvSpPr/>
            <p:nvPr/>
          </p:nvSpPr>
          <p:spPr>
            <a:xfrm>
              <a:off x="-1431000" y="2964240"/>
              <a:ext cx="1740240" cy="2008800"/>
            </a:xfrm>
            <a:custGeom>
              <a:avLst/>
              <a:gdLst/>
              <a:ahLst/>
              <a:rect l="l" t="t" r="r" b="b"/>
              <a:pathLst>
                <a:path w="43741" h="50488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Google Shape;146;p6"/>
            <p:cNvSpPr/>
            <p:nvPr/>
          </p:nvSpPr>
          <p:spPr>
            <a:xfrm>
              <a:off x="-1353600" y="3053880"/>
              <a:ext cx="1584360" cy="1829880"/>
            </a:xfrm>
            <a:custGeom>
              <a:avLst/>
              <a:gdLst/>
              <a:ahLst/>
              <a:rect l="l" t="t" r="r" b="b"/>
              <a:pathLst>
                <a:path w="39819" h="4599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Google Shape;147;p6"/>
            <p:cNvSpPr/>
            <p:nvPr/>
          </p:nvSpPr>
          <p:spPr>
            <a:xfrm>
              <a:off x="-1275120" y="3144600"/>
              <a:ext cx="1428120" cy="1648440"/>
            </a:xfrm>
            <a:custGeom>
              <a:avLst/>
              <a:gdLst/>
              <a:ahLst/>
              <a:rect l="l" t="t" r="r" b="b"/>
              <a:pathLst>
                <a:path w="35899" h="4143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Google Shape;148;p6"/>
            <p:cNvSpPr/>
            <p:nvPr/>
          </p:nvSpPr>
          <p:spPr>
            <a:xfrm>
              <a:off x="-1196640" y="3234240"/>
              <a:ext cx="1270800" cy="1469520"/>
            </a:xfrm>
            <a:custGeom>
              <a:avLst/>
              <a:gdLst/>
              <a:ahLst/>
              <a:rect l="l" t="t" r="r" b="b"/>
              <a:pathLst>
                <a:path w="31947" h="36932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Google Shape;149;p6"/>
            <p:cNvSpPr/>
            <p:nvPr/>
          </p:nvSpPr>
          <p:spPr>
            <a:xfrm>
              <a:off x="-1118880" y="3324960"/>
              <a:ext cx="1116000" cy="1288080"/>
            </a:xfrm>
            <a:custGeom>
              <a:avLst/>
              <a:gdLst/>
              <a:ahLst/>
              <a:rect l="l" t="t" r="r" b="b"/>
              <a:pathLst>
                <a:path w="28056" h="32372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Google Shape;150;p6"/>
            <p:cNvSpPr/>
            <p:nvPr/>
          </p:nvSpPr>
          <p:spPr>
            <a:xfrm>
              <a:off x="-1040400" y="3415680"/>
              <a:ext cx="959040" cy="1106640"/>
            </a:xfrm>
            <a:custGeom>
              <a:avLst/>
              <a:gdLst/>
              <a:ahLst/>
              <a:rect l="l" t="t" r="r" b="b"/>
              <a:pathLst>
                <a:path w="24105" h="27813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3" name="Google Shape;151;p6"/>
          <p:cNvGrpSpPr/>
          <p:nvPr/>
        </p:nvGrpSpPr>
        <p:grpSpPr>
          <a:xfrm>
            <a:off x="8472600" y="-320040"/>
            <a:ext cx="2521800" cy="2911320"/>
            <a:chOff x="8472600" y="-320040"/>
            <a:chExt cx="2521800" cy="2911320"/>
          </a:xfrm>
        </p:grpSpPr>
        <p:sp>
          <p:nvSpPr>
            <p:cNvPr id="454" name="Google Shape;152;p6"/>
            <p:cNvSpPr/>
            <p:nvPr/>
          </p:nvSpPr>
          <p:spPr>
            <a:xfrm rot="10800000">
              <a:off x="8472600" y="-320040"/>
              <a:ext cx="2521800" cy="2911320"/>
            </a:xfrm>
            <a:custGeom>
              <a:avLst/>
              <a:gdLst/>
              <a:ahLst/>
              <a:rect l="l" t="t" r="r" b="b"/>
              <a:pathLst>
                <a:path w="63376" h="73163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Google Shape;153;p6"/>
            <p:cNvSpPr/>
            <p:nvPr/>
          </p:nvSpPr>
          <p:spPr>
            <a:xfrm rot="10800000">
              <a:off x="8551440" y="-230760"/>
              <a:ext cx="2365560" cy="2732400"/>
            </a:xfrm>
            <a:custGeom>
              <a:avLst/>
              <a:gdLst/>
              <a:ahLst/>
              <a:rect l="l" t="t" r="r" b="b"/>
              <a:pathLst>
                <a:path w="59455" h="68664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Google Shape;154;p6"/>
            <p:cNvSpPr/>
            <p:nvPr/>
          </p:nvSpPr>
          <p:spPr>
            <a:xfrm rot="10800000">
              <a:off x="8628840" y="-140040"/>
              <a:ext cx="2209680" cy="2550960"/>
            </a:xfrm>
            <a:custGeom>
              <a:avLst/>
              <a:gdLst/>
              <a:ahLst/>
              <a:rect l="l" t="t" r="r" b="b"/>
              <a:pathLst>
                <a:path w="55534" h="64105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Google Shape;155;p6"/>
            <p:cNvSpPr/>
            <p:nvPr/>
          </p:nvSpPr>
          <p:spPr>
            <a:xfrm rot="10800000">
              <a:off x="8707320" y="-50040"/>
              <a:ext cx="2052360" cy="2371680"/>
            </a:xfrm>
            <a:custGeom>
              <a:avLst/>
              <a:gdLst/>
              <a:ahLst/>
              <a:rect l="l" t="t" r="r" b="b"/>
              <a:pathLst>
                <a:path w="51583" h="59607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Google Shape;156;p6"/>
            <p:cNvSpPr/>
            <p:nvPr/>
          </p:nvSpPr>
          <p:spPr>
            <a:xfrm rot="10800000">
              <a:off x="8784720" y="40320"/>
              <a:ext cx="1897560" cy="2190240"/>
            </a:xfrm>
            <a:custGeom>
              <a:avLst/>
              <a:gdLst/>
              <a:ahLst/>
              <a:rect l="l" t="t" r="r" b="b"/>
              <a:pathLst>
                <a:path w="47692" h="55048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Google Shape;157;p6"/>
            <p:cNvSpPr/>
            <p:nvPr/>
          </p:nvSpPr>
          <p:spPr>
            <a:xfrm rot="10800000">
              <a:off x="8863560" y="131040"/>
              <a:ext cx="1740240" cy="2008800"/>
            </a:xfrm>
            <a:custGeom>
              <a:avLst/>
              <a:gdLst/>
              <a:ahLst/>
              <a:rect l="l" t="t" r="r" b="b"/>
              <a:pathLst>
                <a:path w="43741" h="50488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Google Shape;158;p6"/>
            <p:cNvSpPr/>
            <p:nvPr/>
          </p:nvSpPr>
          <p:spPr>
            <a:xfrm rot="10800000">
              <a:off x="8942040" y="220320"/>
              <a:ext cx="1584360" cy="1829880"/>
            </a:xfrm>
            <a:custGeom>
              <a:avLst/>
              <a:gdLst/>
              <a:ahLst/>
              <a:rect l="l" t="t" r="r" b="b"/>
              <a:pathLst>
                <a:path w="39819" h="4599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Google Shape;159;p6"/>
            <p:cNvSpPr/>
            <p:nvPr/>
          </p:nvSpPr>
          <p:spPr>
            <a:xfrm rot="10800000">
              <a:off x="9019800" y="311040"/>
              <a:ext cx="1428120" cy="1648440"/>
            </a:xfrm>
            <a:custGeom>
              <a:avLst/>
              <a:gdLst/>
              <a:ahLst/>
              <a:rect l="l" t="t" r="r" b="b"/>
              <a:pathLst>
                <a:path w="35899" h="4143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Google Shape;160;p6"/>
            <p:cNvSpPr/>
            <p:nvPr/>
          </p:nvSpPr>
          <p:spPr>
            <a:xfrm rot="10800000">
              <a:off x="9098280" y="400320"/>
              <a:ext cx="1270800" cy="1469520"/>
            </a:xfrm>
            <a:custGeom>
              <a:avLst/>
              <a:gdLst/>
              <a:ahLst/>
              <a:rect l="l" t="t" r="r" b="b"/>
              <a:pathLst>
                <a:path w="31947" h="36932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Google Shape;161;p6"/>
            <p:cNvSpPr/>
            <p:nvPr/>
          </p:nvSpPr>
          <p:spPr>
            <a:xfrm rot="10800000">
              <a:off x="9175680" y="491040"/>
              <a:ext cx="1116000" cy="1288080"/>
            </a:xfrm>
            <a:custGeom>
              <a:avLst/>
              <a:gdLst/>
              <a:ahLst/>
              <a:rect l="l" t="t" r="r" b="b"/>
              <a:pathLst>
                <a:path w="28056" h="32372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Google Shape;162;p6"/>
            <p:cNvSpPr/>
            <p:nvPr/>
          </p:nvSpPr>
          <p:spPr>
            <a:xfrm rot="10800000">
              <a:off x="9254160" y="581760"/>
              <a:ext cx="959040" cy="1106640"/>
            </a:xfrm>
            <a:custGeom>
              <a:avLst/>
              <a:gdLst/>
              <a:ahLst/>
              <a:rect l="l" t="t" r="r" b="b"/>
              <a:pathLst>
                <a:path w="24105" h="27813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  <a:effectLst>
              <a:outerShdw algn="bl" blurRad="100080" dir="5400000" dist="19080" rotWithShape="0">
                <a:schemeClr val="accent4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f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372280" y="1544040"/>
            <a:ext cx="2807640" cy="780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5372280" y="2369880"/>
            <a:ext cx="2807640" cy="1282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4" name="Google Shape;404;p16"/>
          <p:cNvGrpSpPr/>
          <p:nvPr/>
        </p:nvGrpSpPr>
        <p:grpSpPr>
          <a:xfrm>
            <a:off x="-5513040" y="-2878560"/>
            <a:ext cx="8146440" cy="8146080"/>
            <a:chOff x="-5513040" y="-2878560"/>
            <a:chExt cx="8146440" cy="8146080"/>
          </a:xfrm>
        </p:grpSpPr>
        <p:sp>
          <p:nvSpPr>
            <p:cNvPr id="505" name="Google Shape;405;p16"/>
            <p:cNvSpPr/>
            <p:nvPr/>
          </p:nvSpPr>
          <p:spPr>
            <a:xfrm rot="20461800">
              <a:off x="-4645080" y="-2010240"/>
              <a:ext cx="6410880" cy="6410160"/>
            </a:xfrm>
            <a:custGeom>
              <a:avLst/>
              <a:gdLst/>
              <a:ahLst/>
              <a:rect l="l" t="t" r="r" b="b"/>
              <a:pathLst>
                <a:path w="256449" h="256418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Google Shape;406;p16"/>
            <p:cNvSpPr/>
            <p:nvPr/>
          </p:nvSpPr>
          <p:spPr>
            <a:xfrm rot="20461800">
              <a:off x="-4463640" y="-1829520"/>
              <a:ext cx="6047640" cy="6048360"/>
            </a:xfrm>
            <a:custGeom>
              <a:avLst/>
              <a:gdLst/>
              <a:ahLst/>
              <a:rect l="l" t="t" r="r" b="b"/>
              <a:pathLst>
                <a:path w="241921" h="24195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Google Shape;407;p16"/>
            <p:cNvSpPr/>
            <p:nvPr/>
          </p:nvSpPr>
          <p:spPr>
            <a:xfrm rot="20461800">
              <a:off x="-4282560" y="-1648080"/>
              <a:ext cx="5685120" cy="568512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Google Shape;408;p16"/>
            <p:cNvSpPr/>
            <p:nvPr/>
          </p:nvSpPr>
          <p:spPr>
            <a:xfrm rot="20461800">
              <a:off x="-4101120" y="-1466280"/>
              <a:ext cx="5322600" cy="532260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Google Shape;409;p16"/>
            <p:cNvSpPr/>
            <p:nvPr/>
          </p:nvSpPr>
          <p:spPr>
            <a:xfrm rot="20461800">
              <a:off x="-3919680" y="-1285560"/>
              <a:ext cx="4960080" cy="496008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Google Shape;410;p16"/>
            <p:cNvSpPr/>
            <p:nvPr/>
          </p:nvSpPr>
          <p:spPr>
            <a:xfrm rot="20461800">
              <a:off x="-3738240" y="-1104120"/>
              <a:ext cx="4596840" cy="459684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Google Shape;411;p16"/>
            <p:cNvSpPr/>
            <p:nvPr/>
          </p:nvSpPr>
          <p:spPr>
            <a:xfrm rot="20461800">
              <a:off x="-3557160" y="-923040"/>
              <a:ext cx="4234680" cy="423540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Google Shape;412;p16"/>
            <p:cNvSpPr/>
            <p:nvPr/>
          </p:nvSpPr>
          <p:spPr>
            <a:xfrm rot="20461800">
              <a:off x="-3375720" y="-741600"/>
              <a:ext cx="3872160" cy="387216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Google Shape;413;p16"/>
            <p:cNvSpPr/>
            <p:nvPr/>
          </p:nvSpPr>
          <p:spPr>
            <a:xfrm rot="20461800">
              <a:off x="-3194640" y="-559800"/>
              <a:ext cx="3509640" cy="350964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Google Shape;414;p16"/>
            <p:cNvSpPr/>
            <p:nvPr/>
          </p:nvSpPr>
          <p:spPr>
            <a:xfrm rot="20461800">
              <a:off x="-3013200" y="-379080"/>
              <a:ext cx="3147120" cy="314712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5" name="Google Shape;415;p16"/>
          <p:cNvGrpSpPr/>
          <p:nvPr/>
        </p:nvGrpSpPr>
        <p:grpSpPr>
          <a:xfrm>
            <a:off x="5623920" y="1768680"/>
            <a:ext cx="8146440" cy="8146080"/>
            <a:chOff x="5623920" y="1768680"/>
            <a:chExt cx="8146440" cy="8146080"/>
          </a:xfrm>
        </p:grpSpPr>
        <p:sp>
          <p:nvSpPr>
            <p:cNvPr id="516" name="Google Shape;416;p16"/>
            <p:cNvSpPr/>
            <p:nvPr/>
          </p:nvSpPr>
          <p:spPr>
            <a:xfrm rot="20461800">
              <a:off x="6491520" y="2636640"/>
              <a:ext cx="6410880" cy="6410160"/>
            </a:xfrm>
            <a:custGeom>
              <a:avLst/>
              <a:gdLst/>
              <a:ahLst/>
              <a:rect l="l" t="t" r="r" b="b"/>
              <a:pathLst>
                <a:path w="256449" h="256418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Google Shape;417;p16"/>
            <p:cNvSpPr/>
            <p:nvPr/>
          </p:nvSpPr>
          <p:spPr>
            <a:xfrm rot="20461800">
              <a:off x="6673320" y="2817360"/>
              <a:ext cx="6047640" cy="6048360"/>
            </a:xfrm>
            <a:custGeom>
              <a:avLst/>
              <a:gdLst/>
              <a:ahLst/>
              <a:rect l="l" t="t" r="r" b="b"/>
              <a:pathLst>
                <a:path w="241921" h="24195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Google Shape;418;p16"/>
            <p:cNvSpPr/>
            <p:nvPr/>
          </p:nvSpPr>
          <p:spPr>
            <a:xfrm rot="20461800">
              <a:off x="6854400" y="2998800"/>
              <a:ext cx="5685120" cy="5685120"/>
            </a:xfrm>
            <a:custGeom>
              <a:avLst/>
              <a:gdLst/>
              <a:ahLst/>
              <a:rect l="l" t="t" r="r" b="b"/>
              <a:pathLst>
                <a:path w="227422" h="227421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Google Shape;419;p16"/>
            <p:cNvSpPr/>
            <p:nvPr/>
          </p:nvSpPr>
          <p:spPr>
            <a:xfrm rot="20461800">
              <a:off x="7035840" y="3180600"/>
              <a:ext cx="5322600" cy="5322600"/>
            </a:xfrm>
            <a:custGeom>
              <a:avLst/>
              <a:gdLst/>
              <a:ahLst/>
              <a:rect l="l" t="t" r="r" b="b"/>
              <a:pathLst>
                <a:path w="212923" h="212922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Google Shape;420;p16"/>
            <p:cNvSpPr/>
            <p:nvPr/>
          </p:nvSpPr>
          <p:spPr>
            <a:xfrm rot="20461800">
              <a:off x="7216920" y="3361320"/>
              <a:ext cx="4960080" cy="4960080"/>
            </a:xfrm>
            <a:custGeom>
              <a:avLst/>
              <a:gdLst/>
              <a:ahLst/>
              <a:rect l="l" t="t" r="r" b="b"/>
              <a:pathLst>
                <a:path w="198424" h="198423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Google Shape;421;p16"/>
            <p:cNvSpPr/>
            <p:nvPr/>
          </p:nvSpPr>
          <p:spPr>
            <a:xfrm rot="20461800">
              <a:off x="7398360" y="3543120"/>
              <a:ext cx="4596840" cy="4596840"/>
            </a:xfrm>
            <a:custGeom>
              <a:avLst/>
              <a:gdLst/>
              <a:ahLst/>
              <a:rect l="l" t="t" r="r" b="b"/>
              <a:pathLst>
                <a:path w="183895" h="183894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Google Shape;422;p16"/>
            <p:cNvSpPr/>
            <p:nvPr/>
          </p:nvSpPr>
          <p:spPr>
            <a:xfrm rot="20461800">
              <a:off x="7579800" y="3723840"/>
              <a:ext cx="4234680" cy="4235400"/>
            </a:xfrm>
            <a:custGeom>
              <a:avLst/>
              <a:gdLst/>
              <a:ahLst/>
              <a:rect l="l" t="t" r="r" b="b"/>
              <a:pathLst>
                <a:path w="169397" h="169426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Google Shape;423;p16"/>
            <p:cNvSpPr/>
            <p:nvPr/>
          </p:nvSpPr>
          <p:spPr>
            <a:xfrm rot="20461800">
              <a:off x="7761240" y="3905640"/>
              <a:ext cx="3872160" cy="3872160"/>
            </a:xfrm>
            <a:custGeom>
              <a:avLst/>
              <a:gdLst/>
              <a:ahLst/>
              <a:rect l="l" t="t" r="r" b="b"/>
              <a:pathLst>
                <a:path w="154898" h="154897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Google Shape;424;p16"/>
            <p:cNvSpPr/>
            <p:nvPr/>
          </p:nvSpPr>
          <p:spPr>
            <a:xfrm rot="20461800">
              <a:off x="7942320" y="4087080"/>
              <a:ext cx="3509640" cy="3509640"/>
            </a:xfrm>
            <a:custGeom>
              <a:avLst/>
              <a:gdLst/>
              <a:ahLst/>
              <a:rect l="l" t="t" r="r" b="b"/>
              <a:pathLst>
                <a:path w="140399" h="140398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Google Shape;425;p16"/>
            <p:cNvSpPr/>
            <p:nvPr/>
          </p:nvSpPr>
          <p:spPr>
            <a:xfrm rot="20461800">
              <a:off x="8123400" y="4268160"/>
              <a:ext cx="3147120" cy="3147120"/>
            </a:xfrm>
            <a:custGeom>
              <a:avLst/>
              <a:gdLst/>
              <a:ahLst/>
              <a:rect l="l" t="t" r="r" b="b"/>
              <a:pathLst>
                <a:path w="125900" h="125899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>
              <a:solidFill>
                <a:srgbClr val="bcfd45"/>
              </a:solidFill>
              <a:miter/>
            </a:ln>
            <a:effectLst>
              <a:outerShdw algn="bl" blurRad="71280" rotWithShape="0">
                <a:schemeClr val="accent1">
                  <a:alpha val="9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image" Target="../media/image4.gif"/><Relationship Id="rId3" Type="http://schemas.openxmlformats.org/officeDocument/2006/relationships/image" Target="../media/image5.gif"/><Relationship Id="rId4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title"/>
          </p:nvPr>
        </p:nvSpPr>
        <p:spPr>
          <a:xfrm>
            <a:off x="1706040" y="1112400"/>
            <a:ext cx="5731920" cy="119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7200" spc="-1" strike="noStrike">
                <a:solidFill>
                  <a:srgbClr val="75ffd7"/>
                </a:solidFill>
                <a:latin typeface="Blinker"/>
                <a:ea typeface="Blinker"/>
              </a:rPr>
              <a:t>INTRO TO AI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1" name="PlaceHolder 2"/>
          <p:cNvSpPr>
            <a:spLocks noGrp="1"/>
          </p:cNvSpPr>
          <p:nvPr>
            <p:ph type="subTitle"/>
          </p:nvPr>
        </p:nvSpPr>
        <p:spPr>
          <a:xfrm>
            <a:off x="1841040" y="3882240"/>
            <a:ext cx="5461560" cy="407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Sentiment Analysis Workshop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82" name="Google Shape;748;p29" descr=""/>
          <p:cNvPicPr/>
          <p:nvPr/>
        </p:nvPicPr>
        <p:blipFill>
          <a:blip r:embed="rId1"/>
          <a:stretch/>
        </p:blipFill>
        <p:spPr>
          <a:xfrm>
            <a:off x="2036520" y="2403720"/>
            <a:ext cx="4541040" cy="138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PlaceHolder 1"/>
          <p:cNvSpPr>
            <a:spLocks noGrp="1"/>
          </p:cNvSpPr>
          <p:nvPr>
            <p:ph/>
          </p:nvPr>
        </p:nvSpPr>
        <p:spPr>
          <a:xfrm>
            <a:off x="429480" y="1969200"/>
            <a:ext cx="3403800" cy="2250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We will be working with Tweets to airlines and use sentiment analysis to determine the sentiment of a given phrase.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Each Tweet has a value determining if the phrase is positive or negative. We will use this value for training.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0" name="PlaceHolder 2"/>
          <p:cNvSpPr>
            <a:spLocks noGrp="1"/>
          </p:cNvSpPr>
          <p:nvPr>
            <p:ph type="title"/>
          </p:nvPr>
        </p:nvSpPr>
        <p:spPr>
          <a:xfrm>
            <a:off x="528480" y="1372680"/>
            <a:ext cx="408996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Training Data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1" name="Google Shape;813;p38" descr=""/>
          <p:cNvPicPr/>
          <p:nvPr/>
        </p:nvPicPr>
        <p:blipFill>
          <a:blip r:embed="rId1"/>
          <a:stretch/>
        </p:blipFill>
        <p:spPr>
          <a:xfrm>
            <a:off x="3969720" y="910800"/>
            <a:ext cx="4874400" cy="236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PlaceHolder 1"/>
          <p:cNvSpPr>
            <a:spLocks noGrp="1"/>
          </p:cNvSpPr>
          <p:nvPr>
            <p:ph type="title"/>
          </p:nvPr>
        </p:nvSpPr>
        <p:spPr>
          <a:xfrm>
            <a:off x="841680" y="1166400"/>
            <a:ext cx="340380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Basic Workflow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3" name="Google Shape;819;p39"/>
          <p:cNvSpPr/>
          <p:nvPr/>
        </p:nvSpPr>
        <p:spPr>
          <a:xfrm>
            <a:off x="339480" y="1881360"/>
            <a:ext cx="5570280" cy="336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49200">
              <a:lnSpc>
                <a:spcPct val="100000"/>
              </a:lnSpc>
              <a:buClr>
                <a:srgbClr val="ffffff"/>
              </a:buClr>
              <a:buFont typeface="Big Shoulders Text Light"/>
              <a:buAutoNum type="arabicPeriod"/>
            </a:pPr>
            <a:r>
              <a:rPr b="0" lang="en" sz="19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Tweet data is downloaded</a:t>
            </a:r>
            <a:endParaRPr b="0" lang="en-US" sz="1900" spc="-1" strike="noStrike">
              <a:latin typeface="Arial"/>
            </a:endParaRPr>
          </a:p>
          <a:p>
            <a:pPr marL="457200" indent="-349200">
              <a:lnSpc>
                <a:spcPct val="100000"/>
              </a:lnSpc>
              <a:buClr>
                <a:srgbClr val="ffffff"/>
              </a:buClr>
              <a:buFont typeface="Big Shoulders Text Light"/>
              <a:buAutoNum type="arabicPeriod"/>
            </a:pPr>
            <a:r>
              <a:rPr b="0" lang="en" sz="19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Data is filtered to exclude neutral statements</a:t>
            </a:r>
            <a:endParaRPr b="0" lang="en-US" sz="1900" spc="-1" strike="noStrike">
              <a:latin typeface="Arial"/>
            </a:endParaRPr>
          </a:p>
          <a:p>
            <a:pPr marL="457200" indent="-349200">
              <a:lnSpc>
                <a:spcPct val="100000"/>
              </a:lnSpc>
              <a:buClr>
                <a:srgbClr val="ffffff"/>
              </a:buClr>
              <a:buFont typeface="Big Shoulders Text Light"/>
              <a:buAutoNum type="arabicPeriod"/>
            </a:pPr>
            <a:r>
              <a:rPr b="0" lang="en" sz="19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Words are tokenized(Converted into numbers)</a:t>
            </a:r>
            <a:endParaRPr b="0" lang="en-US" sz="1900" spc="-1" strike="noStrike">
              <a:latin typeface="Arial"/>
            </a:endParaRPr>
          </a:p>
          <a:p>
            <a:pPr marL="457200" indent="-349200">
              <a:lnSpc>
                <a:spcPct val="100000"/>
              </a:lnSpc>
              <a:buClr>
                <a:srgbClr val="ffffff"/>
              </a:buClr>
              <a:buFont typeface="Big Shoulders Text Light"/>
              <a:buAutoNum type="arabicPeriod"/>
            </a:pPr>
            <a:r>
              <a:rPr b="0" lang="en" sz="19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Model is designed</a:t>
            </a:r>
            <a:endParaRPr b="0" lang="en-US" sz="1900" spc="-1" strike="noStrike">
              <a:latin typeface="Arial"/>
            </a:endParaRPr>
          </a:p>
          <a:p>
            <a:pPr marL="457200" indent="-349200">
              <a:lnSpc>
                <a:spcPct val="100000"/>
              </a:lnSpc>
              <a:buClr>
                <a:srgbClr val="ffffff"/>
              </a:buClr>
              <a:buFont typeface="Big Shoulders Text Light"/>
              <a:buAutoNum type="arabicPeriod"/>
            </a:pPr>
            <a:r>
              <a:rPr b="0" lang="en" sz="19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Model is trained(This will take some time)</a:t>
            </a:r>
            <a:endParaRPr b="0" lang="en-US" sz="1900" spc="-1" strike="noStrike">
              <a:latin typeface="Arial"/>
            </a:endParaRPr>
          </a:p>
          <a:p>
            <a:pPr marL="457200" indent="-349200">
              <a:lnSpc>
                <a:spcPct val="100000"/>
              </a:lnSpc>
              <a:buClr>
                <a:srgbClr val="ffffff"/>
              </a:buClr>
              <a:buFont typeface="Big Shoulders Text Light"/>
              <a:buAutoNum type="arabicPeriod"/>
            </a:pPr>
            <a:r>
              <a:rPr b="0" lang="en" sz="19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Model is tested with our own data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9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Each of these steps will be covered in the workshop</a:t>
            </a:r>
            <a:endParaRPr b="0" lang="en-US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PlaceHolder 1"/>
          <p:cNvSpPr>
            <a:spLocks noGrp="1"/>
          </p:cNvSpPr>
          <p:nvPr>
            <p:ph type="title"/>
          </p:nvPr>
        </p:nvSpPr>
        <p:spPr>
          <a:xfrm>
            <a:off x="213120" y="1030680"/>
            <a:ext cx="3134520" cy="494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Model Overview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315" name="Google Shape;825;p40"/>
          <p:cNvGrpSpPr/>
          <p:nvPr/>
        </p:nvGrpSpPr>
        <p:grpSpPr>
          <a:xfrm>
            <a:off x="3830760" y="518760"/>
            <a:ext cx="2873880" cy="206640"/>
            <a:chOff x="3830760" y="518760"/>
            <a:chExt cx="2873880" cy="206640"/>
          </a:xfrm>
        </p:grpSpPr>
        <p:sp>
          <p:nvSpPr>
            <p:cNvPr id="1316" name="Google Shape;826;p40"/>
            <p:cNvSpPr/>
            <p:nvPr/>
          </p:nvSpPr>
          <p:spPr>
            <a:xfrm>
              <a:off x="3830760" y="518760"/>
              <a:ext cx="206640" cy="2066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Google Shape;827;p40"/>
            <p:cNvSpPr/>
            <p:nvPr/>
          </p:nvSpPr>
          <p:spPr>
            <a:xfrm>
              <a:off x="4212000" y="518760"/>
              <a:ext cx="206640" cy="20664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8" name="Google Shape;828;p40"/>
            <p:cNvSpPr/>
            <p:nvPr/>
          </p:nvSpPr>
          <p:spPr>
            <a:xfrm>
              <a:off x="4592880" y="518760"/>
              <a:ext cx="206640" cy="20664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9" name="Google Shape;829;p40"/>
            <p:cNvSpPr/>
            <p:nvPr/>
          </p:nvSpPr>
          <p:spPr>
            <a:xfrm>
              <a:off x="5735880" y="518760"/>
              <a:ext cx="206640" cy="206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0" name="Google Shape;830;p40"/>
            <p:cNvSpPr/>
            <p:nvPr/>
          </p:nvSpPr>
          <p:spPr>
            <a:xfrm>
              <a:off x="6116760" y="518760"/>
              <a:ext cx="206640" cy="20664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1" name="Google Shape;831;p40"/>
            <p:cNvSpPr/>
            <p:nvPr/>
          </p:nvSpPr>
          <p:spPr>
            <a:xfrm>
              <a:off x="6498000" y="518760"/>
              <a:ext cx="206640" cy="20664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22" name="Google Shape;832;p40"/>
            <p:cNvGrpSpPr/>
            <p:nvPr/>
          </p:nvGrpSpPr>
          <p:grpSpPr>
            <a:xfrm>
              <a:off x="5086080" y="591840"/>
              <a:ext cx="363240" cy="61560"/>
              <a:chOff x="5086080" y="591840"/>
              <a:chExt cx="363240" cy="61560"/>
            </a:xfrm>
          </p:grpSpPr>
          <p:sp>
            <p:nvSpPr>
              <p:cNvPr id="1323" name="Google Shape;833;p40"/>
              <p:cNvSpPr/>
              <p:nvPr/>
            </p:nvSpPr>
            <p:spPr>
              <a:xfrm rot="16200000">
                <a:off x="5236920" y="591840"/>
                <a:ext cx="61560" cy="61560"/>
              </a:xfrm>
              <a:prstGeom prst="ellipse">
                <a:avLst/>
              </a:prstGeom>
              <a:solidFill>
                <a:srgbClr val="5f7d95"/>
              </a:solidFill>
              <a:ln w="19050">
                <a:solidFill>
                  <a:srgbClr val="5f7d9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4" name="Google Shape;834;p40"/>
              <p:cNvSpPr/>
              <p:nvPr/>
            </p:nvSpPr>
            <p:spPr>
              <a:xfrm rot="16200000">
                <a:off x="5387760" y="591840"/>
                <a:ext cx="61560" cy="61560"/>
              </a:xfrm>
              <a:prstGeom prst="ellipse">
                <a:avLst/>
              </a:prstGeom>
              <a:solidFill>
                <a:srgbClr val="5f7d95"/>
              </a:solidFill>
              <a:ln w="19050">
                <a:solidFill>
                  <a:srgbClr val="5f7d9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5" name="Google Shape;835;p40"/>
              <p:cNvSpPr/>
              <p:nvPr/>
            </p:nvSpPr>
            <p:spPr>
              <a:xfrm rot="16200000">
                <a:off x="5086080" y="591840"/>
                <a:ext cx="61560" cy="61560"/>
              </a:xfrm>
              <a:prstGeom prst="ellipse">
                <a:avLst/>
              </a:prstGeom>
              <a:solidFill>
                <a:srgbClr val="5f7d95"/>
              </a:solidFill>
              <a:ln w="19050">
                <a:solidFill>
                  <a:srgbClr val="5f7d9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326" name="Google Shape;836;p40"/>
          <p:cNvSpPr/>
          <p:nvPr/>
        </p:nvSpPr>
        <p:spPr>
          <a:xfrm>
            <a:off x="7118280" y="422280"/>
            <a:ext cx="167328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Blinker"/>
                <a:ea typeface="Blinker"/>
              </a:rPr>
              <a:t>Words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327" name="Google Shape;837;p40"/>
          <p:cNvGrpSpPr/>
          <p:nvPr/>
        </p:nvGrpSpPr>
        <p:grpSpPr>
          <a:xfrm>
            <a:off x="3830760" y="823680"/>
            <a:ext cx="4960800" cy="1883160"/>
            <a:chOff x="3830760" y="823680"/>
            <a:chExt cx="4960800" cy="1883160"/>
          </a:xfrm>
        </p:grpSpPr>
        <p:sp>
          <p:nvSpPr>
            <p:cNvPr id="1328" name="Google Shape;838;p40"/>
            <p:cNvSpPr/>
            <p:nvPr/>
          </p:nvSpPr>
          <p:spPr>
            <a:xfrm>
              <a:off x="3830760" y="1814400"/>
              <a:ext cx="206640" cy="2066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9" name="Google Shape;839;p40"/>
            <p:cNvSpPr/>
            <p:nvPr/>
          </p:nvSpPr>
          <p:spPr>
            <a:xfrm>
              <a:off x="4212000" y="1814400"/>
              <a:ext cx="206640" cy="20664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0" name="Google Shape;840;p40"/>
            <p:cNvSpPr/>
            <p:nvPr/>
          </p:nvSpPr>
          <p:spPr>
            <a:xfrm>
              <a:off x="4592880" y="1814400"/>
              <a:ext cx="206640" cy="20664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1" name="Google Shape;841;p40"/>
            <p:cNvSpPr/>
            <p:nvPr/>
          </p:nvSpPr>
          <p:spPr>
            <a:xfrm>
              <a:off x="5735880" y="1814400"/>
              <a:ext cx="206640" cy="206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2" name="Google Shape;842;p40"/>
            <p:cNvSpPr/>
            <p:nvPr/>
          </p:nvSpPr>
          <p:spPr>
            <a:xfrm>
              <a:off x="6116760" y="1814400"/>
              <a:ext cx="206640" cy="20664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3" name="Google Shape;843;p40"/>
            <p:cNvSpPr/>
            <p:nvPr/>
          </p:nvSpPr>
          <p:spPr>
            <a:xfrm>
              <a:off x="6498000" y="1814400"/>
              <a:ext cx="206640" cy="20664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34" name="Google Shape;844;p40"/>
            <p:cNvGrpSpPr/>
            <p:nvPr/>
          </p:nvGrpSpPr>
          <p:grpSpPr>
            <a:xfrm>
              <a:off x="5086080" y="1887120"/>
              <a:ext cx="363240" cy="61560"/>
              <a:chOff x="5086080" y="1887120"/>
              <a:chExt cx="363240" cy="61560"/>
            </a:xfrm>
          </p:grpSpPr>
          <p:sp>
            <p:nvSpPr>
              <p:cNvPr id="1335" name="Google Shape;845;p40"/>
              <p:cNvSpPr/>
              <p:nvPr/>
            </p:nvSpPr>
            <p:spPr>
              <a:xfrm rot="16200000">
                <a:off x="5236920" y="1887120"/>
                <a:ext cx="61560" cy="61560"/>
              </a:xfrm>
              <a:prstGeom prst="ellipse">
                <a:avLst/>
              </a:prstGeom>
              <a:solidFill>
                <a:srgbClr val="5f7d95"/>
              </a:solidFill>
              <a:ln w="19050">
                <a:solidFill>
                  <a:srgbClr val="5f7d9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6" name="Google Shape;846;p40"/>
              <p:cNvSpPr/>
              <p:nvPr/>
            </p:nvSpPr>
            <p:spPr>
              <a:xfrm rot="16200000">
                <a:off x="5387760" y="1887120"/>
                <a:ext cx="61560" cy="61560"/>
              </a:xfrm>
              <a:prstGeom prst="ellipse">
                <a:avLst/>
              </a:prstGeom>
              <a:solidFill>
                <a:srgbClr val="5f7d95"/>
              </a:solidFill>
              <a:ln w="19050">
                <a:solidFill>
                  <a:srgbClr val="5f7d9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7" name="Google Shape;847;p40"/>
              <p:cNvSpPr/>
              <p:nvPr/>
            </p:nvSpPr>
            <p:spPr>
              <a:xfrm rot="16200000">
                <a:off x="5086080" y="1887120"/>
                <a:ext cx="61560" cy="61560"/>
              </a:xfrm>
              <a:prstGeom prst="ellipse">
                <a:avLst/>
              </a:prstGeom>
              <a:solidFill>
                <a:srgbClr val="5f7d95"/>
              </a:solidFill>
              <a:ln w="19050">
                <a:solidFill>
                  <a:srgbClr val="5f7d9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38" name="Google Shape;848;p40"/>
            <p:cNvSpPr/>
            <p:nvPr/>
          </p:nvSpPr>
          <p:spPr>
            <a:xfrm>
              <a:off x="3830760" y="2043000"/>
              <a:ext cx="206640" cy="2066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9" name="Google Shape;849;p40"/>
            <p:cNvSpPr/>
            <p:nvPr/>
          </p:nvSpPr>
          <p:spPr>
            <a:xfrm>
              <a:off x="4212000" y="2043000"/>
              <a:ext cx="206640" cy="20664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Google Shape;850;p40"/>
            <p:cNvSpPr/>
            <p:nvPr/>
          </p:nvSpPr>
          <p:spPr>
            <a:xfrm>
              <a:off x="4592880" y="2043000"/>
              <a:ext cx="206640" cy="20664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Google Shape;851;p40"/>
            <p:cNvSpPr/>
            <p:nvPr/>
          </p:nvSpPr>
          <p:spPr>
            <a:xfrm>
              <a:off x="5735880" y="2043000"/>
              <a:ext cx="206640" cy="206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Google Shape;852;p40"/>
            <p:cNvSpPr/>
            <p:nvPr/>
          </p:nvSpPr>
          <p:spPr>
            <a:xfrm>
              <a:off x="6116760" y="2043000"/>
              <a:ext cx="206640" cy="20664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Google Shape;853;p40"/>
            <p:cNvSpPr/>
            <p:nvPr/>
          </p:nvSpPr>
          <p:spPr>
            <a:xfrm>
              <a:off x="6498000" y="2043000"/>
              <a:ext cx="206640" cy="20664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Google Shape;854;p40"/>
            <p:cNvSpPr/>
            <p:nvPr/>
          </p:nvSpPr>
          <p:spPr>
            <a:xfrm>
              <a:off x="3830760" y="2271600"/>
              <a:ext cx="206640" cy="2066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Google Shape;855;p40"/>
            <p:cNvSpPr/>
            <p:nvPr/>
          </p:nvSpPr>
          <p:spPr>
            <a:xfrm>
              <a:off x="4212000" y="2271600"/>
              <a:ext cx="206640" cy="20664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Google Shape;856;p40"/>
            <p:cNvSpPr/>
            <p:nvPr/>
          </p:nvSpPr>
          <p:spPr>
            <a:xfrm>
              <a:off x="4592880" y="2271600"/>
              <a:ext cx="206640" cy="20664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Google Shape;857;p40"/>
            <p:cNvSpPr/>
            <p:nvPr/>
          </p:nvSpPr>
          <p:spPr>
            <a:xfrm>
              <a:off x="5735880" y="2271600"/>
              <a:ext cx="206640" cy="206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Google Shape;858;p40"/>
            <p:cNvSpPr/>
            <p:nvPr/>
          </p:nvSpPr>
          <p:spPr>
            <a:xfrm>
              <a:off x="6116760" y="2271600"/>
              <a:ext cx="206640" cy="20664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Google Shape;859;p40"/>
            <p:cNvSpPr/>
            <p:nvPr/>
          </p:nvSpPr>
          <p:spPr>
            <a:xfrm>
              <a:off x="6498000" y="2271600"/>
              <a:ext cx="206640" cy="20664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Google Shape;860;p40"/>
            <p:cNvSpPr/>
            <p:nvPr/>
          </p:nvSpPr>
          <p:spPr>
            <a:xfrm>
              <a:off x="3830760" y="1128600"/>
              <a:ext cx="206640" cy="2066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Google Shape;861;p40"/>
            <p:cNvSpPr/>
            <p:nvPr/>
          </p:nvSpPr>
          <p:spPr>
            <a:xfrm>
              <a:off x="4212000" y="1128600"/>
              <a:ext cx="206640" cy="20664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Google Shape;862;p40"/>
            <p:cNvSpPr/>
            <p:nvPr/>
          </p:nvSpPr>
          <p:spPr>
            <a:xfrm>
              <a:off x="4592880" y="1128600"/>
              <a:ext cx="206640" cy="20664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Google Shape;863;p40"/>
            <p:cNvSpPr/>
            <p:nvPr/>
          </p:nvSpPr>
          <p:spPr>
            <a:xfrm>
              <a:off x="5735880" y="1128600"/>
              <a:ext cx="206640" cy="206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4" name="Google Shape;864;p40"/>
            <p:cNvSpPr/>
            <p:nvPr/>
          </p:nvSpPr>
          <p:spPr>
            <a:xfrm>
              <a:off x="6116760" y="1128600"/>
              <a:ext cx="206640" cy="20664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5" name="Google Shape;865;p40"/>
            <p:cNvSpPr/>
            <p:nvPr/>
          </p:nvSpPr>
          <p:spPr>
            <a:xfrm>
              <a:off x="6498000" y="1128600"/>
              <a:ext cx="206640" cy="20664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Google Shape;866;p40"/>
            <p:cNvSpPr/>
            <p:nvPr/>
          </p:nvSpPr>
          <p:spPr>
            <a:xfrm>
              <a:off x="3830760" y="1357200"/>
              <a:ext cx="206640" cy="2066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Google Shape;867;p40"/>
            <p:cNvSpPr/>
            <p:nvPr/>
          </p:nvSpPr>
          <p:spPr>
            <a:xfrm>
              <a:off x="3830760" y="2500200"/>
              <a:ext cx="206640" cy="2066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8" name="Google Shape;868;p40"/>
            <p:cNvSpPr/>
            <p:nvPr/>
          </p:nvSpPr>
          <p:spPr>
            <a:xfrm>
              <a:off x="4212000" y="2500200"/>
              <a:ext cx="206640" cy="20664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9" name="Google Shape;869;p40"/>
            <p:cNvSpPr/>
            <p:nvPr/>
          </p:nvSpPr>
          <p:spPr>
            <a:xfrm>
              <a:off x="4592880" y="2500200"/>
              <a:ext cx="206640" cy="20664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0" name="Google Shape;870;p40"/>
            <p:cNvSpPr/>
            <p:nvPr/>
          </p:nvSpPr>
          <p:spPr>
            <a:xfrm>
              <a:off x="5735880" y="2500200"/>
              <a:ext cx="206640" cy="206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Google Shape;871;p40"/>
            <p:cNvSpPr/>
            <p:nvPr/>
          </p:nvSpPr>
          <p:spPr>
            <a:xfrm>
              <a:off x="6116760" y="2500200"/>
              <a:ext cx="206640" cy="20664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Google Shape;872;p40"/>
            <p:cNvSpPr/>
            <p:nvPr/>
          </p:nvSpPr>
          <p:spPr>
            <a:xfrm>
              <a:off x="6498000" y="2500200"/>
              <a:ext cx="206640" cy="20664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Google Shape;873;p40"/>
            <p:cNvSpPr/>
            <p:nvPr/>
          </p:nvSpPr>
          <p:spPr>
            <a:xfrm>
              <a:off x="4212000" y="1357200"/>
              <a:ext cx="206640" cy="20664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Google Shape;874;p40"/>
            <p:cNvSpPr/>
            <p:nvPr/>
          </p:nvSpPr>
          <p:spPr>
            <a:xfrm>
              <a:off x="4592880" y="1357200"/>
              <a:ext cx="206640" cy="20664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Google Shape;875;p40"/>
            <p:cNvSpPr/>
            <p:nvPr/>
          </p:nvSpPr>
          <p:spPr>
            <a:xfrm>
              <a:off x="5735880" y="1357200"/>
              <a:ext cx="206640" cy="206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Google Shape;876;p40"/>
            <p:cNvSpPr/>
            <p:nvPr/>
          </p:nvSpPr>
          <p:spPr>
            <a:xfrm>
              <a:off x="6116760" y="1357200"/>
              <a:ext cx="206640" cy="20664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Google Shape;877;p40"/>
            <p:cNvSpPr/>
            <p:nvPr/>
          </p:nvSpPr>
          <p:spPr>
            <a:xfrm>
              <a:off x="6498000" y="1357200"/>
              <a:ext cx="206640" cy="20664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Google Shape;878;p40"/>
            <p:cNvSpPr/>
            <p:nvPr/>
          </p:nvSpPr>
          <p:spPr>
            <a:xfrm>
              <a:off x="3830760" y="1585800"/>
              <a:ext cx="206640" cy="20664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Google Shape;879;p40"/>
            <p:cNvSpPr/>
            <p:nvPr/>
          </p:nvSpPr>
          <p:spPr>
            <a:xfrm>
              <a:off x="4212000" y="1585800"/>
              <a:ext cx="206640" cy="206640"/>
            </a:xfrm>
            <a:prstGeom prst="ellipse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Google Shape;880;p40"/>
            <p:cNvSpPr/>
            <p:nvPr/>
          </p:nvSpPr>
          <p:spPr>
            <a:xfrm>
              <a:off x="4592880" y="1585800"/>
              <a:ext cx="206640" cy="206640"/>
            </a:xfrm>
            <a:prstGeom prst="ellipse">
              <a:avLst/>
            </a:pr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Google Shape;881;p40"/>
            <p:cNvSpPr/>
            <p:nvPr/>
          </p:nvSpPr>
          <p:spPr>
            <a:xfrm>
              <a:off x="5735880" y="1585800"/>
              <a:ext cx="206640" cy="20664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Google Shape;882;p40"/>
            <p:cNvSpPr/>
            <p:nvPr/>
          </p:nvSpPr>
          <p:spPr>
            <a:xfrm>
              <a:off x="6116760" y="1585800"/>
              <a:ext cx="206640" cy="20664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3" name="Google Shape;883;p40"/>
            <p:cNvSpPr/>
            <p:nvPr/>
          </p:nvSpPr>
          <p:spPr>
            <a:xfrm>
              <a:off x="6498000" y="1585800"/>
              <a:ext cx="206640" cy="206640"/>
            </a:xfrm>
            <a:prstGeom prst="ellipse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4" name="Google Shape;884;p40"/>
            <p:cNvSpPr/>
            <p:nvPr/>
          </p:nvSpPr>
          <p:spPr>
            <a:xfrm>
              <a:off x="3903840" y="823680"/>
              <a:ext cx="60840" cy="206640"/>
            </a:xfrm>
            <a:prstGeom prst="downArrow">
              <a:avLst>
                <a:gd name="adj1" fmla="val 23203"/>
                <a:gd name="adj2" fmla="val 61683"/>
              </a:avLst>
            </a:prstGeom>
            <a:solidFill>
              <a:srgbClr val="5f7d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Google Shape;885;p40"/>
            <p:cNvSpPr/>
            <p:nvPr/>
          </p:nvSpPr>
          <p:spPr>
            <a:xfrm>
              <a:off x="4284720" y="823680"/>
              <a:ext cx="60840" cy="206640"/>
            </a:xfrm>
            <a:prstGeom prst="downArrow">
              <a:avLst>
                <a:gd name="adj1" fmla="val 23203"/>
                <a:gd name="adj2" fmla="val 61683"/>
              </a:avLst>
            </a:prstGeom>
            <a:solidFill>
              <a:srgbClr val="5f7d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Google Shape;886;p40"/>
            <p:cNvSpPr/>
            <p:nvPr/>
          </p:nvSpPr>
          <p:spPr>
            <a:xfrm>
              <a:off x="4665600" y="823680"/>
              <a:ext cx="60840" cy="206640"/>
            </a:xfrm>
            <a:prstGeom prst="downArrow">
              <a:avLst>
                <a:gd name="adj1" fmla="val 23203"/>
                <a:gd name="adj2" fmla="val 61683"/>
              </a:avLst>
            </a:prstGeom>
            <a:solidFill>
              <a:srgbClr val="5f7d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Google Shape;887;p40"/>
            <p:cNvSpPr/>
            <p:nvPr/>
          </p:nvSpPr>
          <p:spPr>
            <a:xfrm>
              <a:off x="5808600" y="823680"/>
              <a:ext cx="60840" cy="206640"/>
            </a:xfrm>
            <a:prstGeom prst="downArrow">
              <a:avLst>
                <a:gd name="adj1" fmla="val 23203"/>
                <a:gd name="adj2" fmla="val 61683"/>
              </a:avLst>
            </a:prstGeom>
            <a:solidFill>
              <a:srgbClr val="5f7d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Google Shape;888;p40"/>
            <p:cNvSpPr/>
            <p:nvPr/>
          </p:nvSpPr>
          <p:spPr>
            <a:xfrm>
              <a:off x="6189840" y="823680"/>
              <a:ext cx="60840" cy="206640"/>
            </a:xfrm>
            <a:prstGeom prst="downArrow">
              <a:avLst>
                <a:gd name="adj1" fmla="val 23203"/>
                <a:gd name="adj2" fmla="val 61683"/>
              </a:avLst>
            </a:prstGeom>
            <a:solidFill>
              <a:srgbClr val="5f7d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Google Shape;889;p40"/>
            <p:cNvSpPr/>
            <p:nvPr/>
          </p:nvSpPr>
          <p:spPr>
            <a:xfrm>
              <a:off x="6570720" y="823680"/>
              <a:ext cx="60840" cy="206640"/>
            </a:xfrm>
            <a:prstGeom prst="downArrow">
              <a:avLst>
                <a:gd name="adj1" fmla="val 23203"/>
                <a:gd name="adj2" fmla="val 61683"/>
              </a:avLst>
            </a:prstGeom>
            <a:solidFill>
              <a:srgbClr val="5f7d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Google Shape;890;p40"/>
            <p:cNvSpPr/>
            <p:nvPr/>
          </p:nvSpPr>
          <p:spPr>
            <a:xfrm>
              <a:off x="7118280" y="1609920"/>
              <a:ext cx="1673280" cy="60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5f7d95"/>
                  </a:solidFill>
                  <a:latin typeface="Blinker"/>
                  <a:ea typeface="Blinker"/>
                </a:rPr>
                <a:t>Embedding →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ffffff"/>
                  </a:solidFill>
                  <a:latin typeface="Blinker"/>
                  <a:ea typeface="Blinker"/>
                </a:rPr>
                <a:t>Word meanings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381" name="Google Shape;891;p40"/>
          <p:cNvGrpSpPr/>
          <p:nvPr/>
        </p:nvGrpSpPr>
        <p:grpSpPr>
          <a:xfrm>
            <a:off x="3945240" y="2752200"/>
            <a:ext cx="4846320" cy="1496520"/>
            <a:chOff x="3945240" y="2752200"/>
            <a:chExt cx="4846320" cy="1496520"/>
          </a:xfrm>
        </p:grpSpPr>
        <p:grpSp>
          <p:nvGrpSpPr>
            <p:cNvPr id="1382" name="Google Shape;892;p40"/>
            <p:cNvGrpSpPr/>
            <p:nvPr/>
          </p:nvGrpSpPr>
          <p:grpSpPr>
            <a:xfrm>
              <a:off x="4935600" y="3109680"/>
              <a:ext cx="663840" cy="465120"/>
              <a:chOff x="4935600" y="3109680"/>
              <a:chExt cx="663840" cy="465120"/>
            </a:xfrm>
          </p:grpSpPr>
          <p:sp>
            <p:nvSpPr>
              <p:cNvPr id="1383" name="Google Shape;893;p40"/>
              <p:cNvSpPr/>
              <p:nvPr/>
            </p:nvSpPr>
            <p:spPr>
              <a:xfrm>
                <a:off x="5472000" y="3200760"/>
                <a:ext cx="58320" cy="44280"/>
              </a:xfrm>
              <a:custGeom>
                <a:avLst/>
                <a:gdLst/>
                <a:ahLst/>
                <a:rect l="l" t="t" r="r" b="b"/>
                <a:pathLst>
                  <a:path w="787" h="601">
                    <a:moveTo>
                      <a:pt x="157" y="1"/>
                    </a:moveTo>
                    <a:cubicBezTo>
                      <a:pt x="113" y="1"/>
                      <a:pt x="70" y="22"/>
                      <a:pt x="49" y="65"/>
                    </a:cubicBezTo>
                    <a:cubicBezTo>
                      <a:pt x="1" y="125"/>
                      <a:pt x="13" y="220"/>
                      <a:pt x="84" y="256"/>
                    </a:cubicBezTo>
                    <a:cubicBezTo>
                      <a:pt x="239" y="363"/>
                      <a:pt x="382" y="470"/>
                      <a:pt x="549" y="577"/>
                    </a:cubicBezTo>
                    <a:cubicBezTo>
                      <a:pt x="584" y="589"/>
                      <a:pt x="608" y="601"/>
                      <a:pt x="620" y="601"/>
                    </a:cubicBezTo>
                    <a:cubicBezTo>
                      <a:pt x="668" y="601"/>
                      <a:pt x="715" y="589"/>
                      <a:pt x="739" y="541"/>
                    </a:cubicBezTo>
                    <a:cubicBezTo>
                      <a:pt x="787" y="482"/>
                      <a:pt x="775" y="398"/>
                      <a:pt x="703" y="351"/>
                    </a:cubicBezTo>
                    <a:cubicBezTo>
                      <a:pt x="537" y="232"/>
                      <a:pt x="382" y="125"/>
                      <a:pt x="239" y="29"/>
                    </a:cubicBezTo>
                    <a:cubicBezTo>
                      <a:pt x="215" y="10"/>
                      <a:pt x="186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4" name="Google Shape;894;p40"/>
              <p:cNvSpPr/>
              <p:nvPr/>
            </p:nvSpPr>
            <p:spPr>
              <a:xfrm>
                <a:off x="5059080" y="3109680"/>
                <a:ext cx="387720" cy="99000"/>
              </a:xfrm>
              <a:custGeom>
                <a:avLst/>
                <a:gdLst/>
                <a:ahLst/>
                <a:rect l="l" t="t" r="r" b="b"/>
                <a:pathLst>
                  <a:path w="5204" h="1334">
                    <a:moveTo>
                      <a:pt x="2810" y="0"/>
                    </a:moveTo>
                    <a:cubicBezTo>
                      <a:pt x="2132" y="0"/>
                      <a:pt x="1239" y="357"/>
                      <a:pt x="84" y="1084"/>
                    </a:cubicBezTo>
                    <a:cubicBezTo>
                      <a:pt x="24" y="1119"/>
                      <a:pt x="1" y="1215"/>
                      <a:pt x="48" y="1274"/>
                    </a:cubicBezTo>
                    <a:cubicBezTo>
                      <a:pt x="72" y="1322"/>
                      <a:pt x="120" y="1334"/>
                      <a:pt x="167" y="1334"/>
                    </a:cubicBezTo>
                    <a:cubicBezTo>
                      <a:pt x="191" y="1334"/>
                      <a:pt x="203" y="1334"/>
                      <a:pt x="239" y="1322"/>
                    </a:cubicBezTo>
                    <a:cubicBezTo>
                      <a:pt x="1334" y="619"/>
                      <a:pt x="2167" y="274"/>
                      <a:pt x="2798" y="274"/>
                    </a:cubicBezTo>
                    <a:cubicBezTo>
                      <a:pt x="3346" y="274"/>
                      <a:pt x="4061" y="524"/>
                      <a:pt x="4965" y="1060"/>
                    </a:cubicBezTo>
                    <a:cubicBezTo>
                      <a:pt x="4987" y="1077"/>
                      <a:pt x="5014" y="1085"/>
                      <a:pt x="5041" y="1085"/>
                    </a:cubicBezTo>
                    <a:cubicBezTo>
                      <a:pt x="5088" y="1085"/>
                      <a:pt x="5138" y="1062"/>
                      <a:pt x="5168" y="1024"/>
                    </a:cubicBezTo>
                    <a:cubicBezTo>
                      <a:pt x="5204" y="953"/>
                      <a:pt x="5180" y="869"/>
                      <a:pt x="5120" y="834"/>
                    </a:cubicBezTo>
                    <a:cubicBezTo>
                      <a:pt x="4168" y="262"/>
                      <a:pt x="3406" y="0"/>
                      <a:pt x="2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5" name="Google Shape;895;p40"/>
              <p:cNvSpPr/>
              <p:nvPr/>
            </p:nvSpPr>
            <p:spPr>
              <a:xfrm>
                <a:off x="4935600" y="3164760"/>
                <a:ext cx="663840" cy="410040"/>
              </a:xfrm>
              <a:custGeom>
                <a:avLst/>
                <a:gdLst/>
                <a:ahLst/>
                <a:rect l="l" t="t" r="r" b="b"/>
                <a:pathLst>
                  <a:path w="8907" h="5502">
                    <a:moveTo>
                      <a:pt x="4453" y="286"/>
                    </a:moveTo>
                    <a:cubicBezTo>
                      <a:pt x="5596" y="286"/>
                      <a:pt x="7894" y="2072"/>
                      <a:pt x="8561" y="2620"/>
                    </a:cubicBezTo>
                    <a:cubicBezTo>
                      <a:pt x="8609" y="2655"/>
                      <a:pt x="8621" y="2691"/>
                      <a:pt x="8621" y="2751"/>
                    </a:cubicBezTo>
                    <a:cubicBezTo>
                      <a:pt x="8621" y="2810"/>
                      <a:pt x="8609" y="2858"/>
                      <a:pt x="8561" y="2894"/>
                    </a:cubicBezTo>
                    <a:cubicBezTo>
                      <a:pt x="7894" y="3441"/>
                      <a:pt x="5596" y="5227"/>
                      <a:pt x="4453" y="5227"/>
                    </a:cubicBezTo>
                    <a:cubicBezTo>
                      <a:pt x="3310" y="5227"/>
                      <a:pt x="1013" y="3441"/>
                      <a:pt x="346" y="2894"/>
                    </a:cubicBezTo>
                    <a:cubicBezTo>
                      <a:pt x="298" y="2858"/>
                      <a:pt x="286" y="2810"/>
                      <a:pt x="286" y="2751"/>
                    </a:cubicBezTo>
                    <a:cubicBezTo>
                      <a:pt x="286" y="2691"/>
                      <a:pt x="310" y="2655"/>
                      <a:pt x="346" y="2620"/>
                    </a:cubicBezTo>
                    <a:cubicBezTo>
                      <a:pt x="1013" y="2072"/>
                      <a:pt x="3310" y="286"/>
                      <a:pt x="4453" y="286"/>
                    </a:cubicBezTo>
                    <a:close/>
                    <a:moveTo>
                      <a:pt x="4453" y="0"/>
                    </a:moveTo>
                    <a:cubicBezTo>
                      <a:pt x="3251" y="0"/>
                      <a:pt x="1060" y="1679"/>
                      <a:pt x="167" y="2405"/>
                    </a:cubicBezTo>
                    <a:cubicBezTo>
                      <a:pt x="60" y="2501"/>
                      <a:pt x="1" y="2620"/>
                      <a:pt x="1" y="2751"/>
                    </a:cubicBezTo>
                    <a:cubicBezTo>
                      <a:pt x="1" y="2882"/>
                      <a:pt x="60" y="3025"/>
                      <a:pt x="167" y="3096"/>
                    </a:cubicBezTo>
                    <a:cubicBezTo>
                      <a:pt x="1060" y="3822"/>
                      <a:pt x="3251" y="5501"/>
                      <a:pt x="4453" y="5501"/>
                    </a:cubicBezTo>
                    <a:cubicBezTo>
                      <a:pt x="5656" y="5501"/>
                      <a:pt x="7847" y="3822"/>
                      <a:pt x="8740" y="3096"/>
                    </a:cubicBezTo>
                    <a:cubicBezTo>
                      <a:pt x="8847" y="3001"/>
                      <a:pt x="8906" y="2882"/>
                      <a:pt x="8906" y="2751"/>
                    </a:cubicBezTo>
                    <a:cubicBezTo>
                      <a:pt x="8906" y="2620"/>
                      <a:pt x="8847" y="2501"/>
                      <a:pt x="8740" y="2405"/>
                    </a:cubicBezTo>
                    <a:cubicBezTo>
                      <a:pt x="7847" y="1679"/>
                      <a:pt x="5656" y="0"/>
                      <a:pt x="4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6" name="Google Shape;896;p40"/>
              <p:cNvSpPr/>
              <p:nvPr/>
            </p:nvSpPr>
            <p:spPr>
              <a:xfrm>
                <a:off x="5117760" y="3220560"/>
                <a:ext cx="302400" cy="298080"/>
              </a:xfrm>
              <a:custGeom>
                <a:avLst/>
                <a:gdLst/>
                <a:ahLst/>
                <a:rect l="l" t="t" r="r" b="b"/>
                <a:pathLst>
                  <a:path w="4060" h="4004">
                    <a:moveTo>
                      <a:pt x="2016" y="0"/>
                    </a:moveTo>
                    <a:cubicBezTo>
                      <a:pt x="1995" y="0"/>
                      <a:pt x="1974" y="1"/>
                      <a:pt x="1953" y="1"/>
                    </a:cubicBezTo>
                    <a:cubicBezTo>
                      <a:pt x="893" y="25"/>
                      <a:pt x="48" y="894"/>
                      <a:pt x="12" y="1930"/>
                    </a:cubicBezTo>
                    <a:cubicBezTo>
                      <a:pt x="0" y="2454"/>
                      <a:pt x="179" y="2942"/>
                      <a:pt x="512" y="3299"/>
                    </a:cubicBezTo>
                    <a:cubicBezTo>
                      <a:pt x="542" y="3329"/>
                      <a:pt x="578" y="3344"/>
                      <a:pt x="613" y="3344"/>
                    </a:cubicBezTo>
                    <a:cubicBezTo>
                      <a:pt x="649" y="3344"/>
                      <a:pt x="685" y="3329"/>
                      <a:pt x="715" y="3299"/>
                    </a:cubicBezTo>
                    <a:cubicBezTo>
                      <a:pt x="762" y="3252"/>
                      <a:pt x="774" y="3169"/>
                      <a:pt x="715" y="3109"/>
                    </a:cubicBezTo>
                    <a:cubicBezTo>
                      <a:pt x="429" y="2776"/>
                      <a:pt x="286" y="2359"/>
                      <a:pt x="298" y="1906"/>
                    </a:cubicBezTo>
                    <a:cubicBezTo>
                      <a:pt x="346" y="1025"/>
                      <a:pt x="1060" y="299"/>
                      <a:pt x="1941" y="263"/>
                    </a:cubicBezTo>
                    <a:cubicBezTo>
                      <a:pt x="1969" y="262"/>
                      <a:pt x="1996" y="261"/>
                      <a:pt x="2024" y="261"/>
                    </a:cubicBezTo>
                    <a:cubicBezTo>
                      <a:pt x="2975" y="261"/>
                      <a:pt x="3762" y="1053"/>
                      <a:pt x="3739" y="2026"/>
                    </a:cubicBezTo>
                    <a:cubicBezTo>
                      <a:pt x="3727" y="2930"/>
                      <a:pt x="2977" y="3692"/>
                      <a:pt x="2072" y="3716"/>
                    </a:cubicBezTo>
                    <a:cubicBezTo>
                      <a:pt x="2050" y="3717"/>
                      <a:pt x="2027" y="3717"/>
                      <a:pt x="2005" y="3717"/>
                    </a:cubicBezTo>
                    <a:cubicBezTo>
                      <a:pt x="1717" y="3717"/>
                      <a:pt x="1423" y="3646"/>
                      <a:pt x="1191" y="3514"/>
                    </a:cubicBezTo>
                    <a:cubicBezTo>
                      <a:pt x="1167" y="3500"/>
                      <a:pt x="1144" y="3493"/>
                      <a:pt x="1121" y="3493"/>
                    </a:cubicBezTo>
                    <a:cubicBezTo>
                      <a:pt x="1086" y="3493"/>
                      <a:pt x="1053" y="3509"/>
                      <a:pt x="1024" y="3538"/>
                    </a:cubicBezTo>
                    <a:cubicBezTo>
                      <a:pt x="965" y="3597"/>
                      <a:pt x="989" y="3716"/>
                      <a:pt x="1060" y="3764"/>
                    </a:cubicBezTo>
                    <a:cubicBezTo>
                      <a:pt x="1339" y="3920"/>
                      <a:pt x="1660" y="4003"/>
                      <a:pt x="1993" y="4003"/>
                    </a:cubicBezTo>
                    <a:cubicBezTo>
                      <a:pt x="2015" y="4003"/>
                      <a:pt x="2038" y="4003"/>
                      <a:pt x="2060" y="4002"/>
                    </a:cubicBezTo>
                    <a:cubicBezTo>
                      <a:pt x="3108" y="3966"/>
                      <a:pt x="3989" y="3121"/>
                      <a:pt x="4025" y="2061"/>
                    </a:cubicBezTo>
                    <a:cubicBezTo>
                      <a:pt x="4060" y="939"/>
                      <a:pt x="3142" y="0"/>
                      <a:pt x="20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7" name="Google Shape;897;p40"/>
              <p:cNvSpPr/>
              <p:nvPr/>
            </p:nvSpPr>
            <p:spPr>
              <a:xfrm flipH="1">
                <a:off x="5187960" y="3291480"/>
                <a:ext cx="159480" cy="159480"/>
              </a:xfrm>
              <a:custGeom>
                <a:avLst/>
                <a:gdLst/>
                <a:ahLst/>
                <a:rect l="l" t="t" r="r" b="b"/>
                <a:pathLst>
                  <a:path w="2144" h="2145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44"/>
                      <a:pt x="1072" y="2144"/>
                    </a:cubicBezTo>
                    <a:cubicBezTo>
                      <a:pt x="1668" y="2144"/>
                      <a:pt x="2144" y="1668"/>
                      <a:pt x="2144" y="1073"/>
                    </a:cubicBezTo>
                    <a:cubicBezTo>
                      <a:pt x="2132" y="977"/>
                      <a:pt x="2073" y="918"/>
                      <a:pt x="2001" y="918"/>
                    </a:cubicBezTo>
                    <a:cubicBezTo>
                      <a:pt x="1918" y="918"/>
                      <a:pt x="1858" y="977"/>
                      <a:pt x="1858" y="1049"/>
                    </a:cubicBezTo>
                    <a:cubicBezTo>
                      <a:pt x="1858" y="1489"/>
                      <a:pt x="1501" y="1846"/>
                      <a:pt x="1072" y="1846"/>
                    </a:cubicBezTo>
                    <a:cubicBezTo>
                      <a:pt x="644" y="1846"/>
                      <a:pt x="287" y="1489"/>
                      <a:pt x="287" y="1049"/>
                    </a:cubicBezTo>
                    <a:cubicBezTo>
                      <a:pt x="287" y="620"/>
                      <a:pt x="644" y="263"/>
                      <a:pt x="1072" y="263"/>
                    </a:cubicBezTo>
                    <a:cubicBezTo>
                      <a:pt x="1144" y="263"/>
                      <a:pt x="1203" y="203"/>
                      <a:pt x="1203" y="132"/>
                    </a:cubicBezTo>
                    <a:cubicBezTo>
                      <a:pt x="1203" y="60"/>
                      <a:pt x="1144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8" name="Google Shape;898;p40"/>
              <p:cNvSpPr/>
              <p:nvPr/>
            </p:nvSpPr>
            <p:spPr>
              <a:xfrm flipH="1">
                <a:off x="5202360" y="3305160"/>
                <a:ext cx="48600" cy="48600"/>
              </a:xfrm>
              <a:custGeom>
                <a:avLst/>
                <a:gdLst/>
                <a:ahLst/>
                <a:rect l="l" t="t" r="r" b="b"/>
                <a:pathLst>
                  <a:path w="656" h="656">
                    <a:moveTo>
                      <a:pt x="322" y="1"/>
                    </a:moveTo>
                    <a:cubicBezTo>
                      <a:pt x="143" y="1"/>
                      <a:pt x="1" y="143"/>
                      <a:pt x="1" y="322"/>
                    </a:cubicBezTo>
                    <a:cubicBezTo>
                      <a:pt x="1" y="501"/>
                      <a:pt x="143" y="655"/>
                      <a:pt x="322" y="655"/>
                    </a:cubicBezTo>
                    <a:cubicBezTo>
                      <a:pt x="501" y="655"/>
                      <a:pt x="655" y="501"/>
                      <a:pt x="655" y="322"/>
                    </a:cubicBezTo>
                    <a:cubicBezTo>
                      <a:pt x="655" y="143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89" name="Google Shape;899;p40"/>
            <p:cNvSpPr/>
            <p:nvPr/>
          </p:nvSpPr>
          <p:spPr>
            <a:xfrm>
              <a:off x="4057560" y="2752200"/>
              <a:ext cx="888120" cy="469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f7d95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0" name="Google Shape;900;p40"/>
            <p:cNvSpPr/>
            <p:nvPr/>
          </p:nvSpPr>
          <p:spPr>
            <a:xfrm>
              <a:off x="4424040" y="2775600"/>
              <a:ext cx="568440" cy="375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f7d95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1" name="Google Shape;901;p40"/>
            <p:cNvSpPr/>
            <p:nvPr/>
          </p:nvSpPr>
          <p:spPr>
            <a:xfrm>
              <a:off x="4728960" y="2775600"/>
              <a:ext cx="334080" cy="347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f7d95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Google Shape;902;p40"/>
            <p:cNvSpPr/>
            <p:nvPr/>
          </p:nvSpPr>
          <p:spPr>
            <a:xfrm flipH="1">
              <a:off x="5608440" y="2752200"/>
              <a:ext cx="888120" cy="469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f7d95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3" name="Google Shape;903;p40"/>
            <p:cNvSpPr/>
            <p:nvPr/>
          </p:nvSpPr>
          <p:spPr>
            <a:xfrm flipH="1">
              <a:off x="5561640" y="2775600"/>
              <a:ext cx="568440" cy="375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f7d95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4" name="Google Shape;904;p40"/>
            <p:cNvSpPr/>
            <p:nvPr/>
          </p:nvSpPr>
          <p:spPr>
            <a:xfrm flipH="1">
              <a:off x="5491800" y="2775600"/>
              <a:ext cx="334080" cy="347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5f7d95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5" name="Google Shape;905;p40"/>
            <p:cNvSpPr/>
            <p:nvPr/>
          </p:nvSpPr>
          <p:spPr>
            <a:xfrm>
              <a:off x="5164200" y="3968280"/>
              <a:ext cx="206640" cy="20664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Google Shape;906;p40"/>
            <p:cNvSpPr/>
            <p:nvPr/>
          </p:nvSpPr>
          <p:spPr>
            <a:xfrm>
              <a:off x="5469120" y="3968280"/>
              <a:ext cx="206640" cy="20664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Google Shape;907;p40"/>
            <p:cNvSpPr/>
            <p:nvPr/>
          </p:nvSpPr>
          <p:spPr>
            <a:xfrm>
              <a:off x="4859640" y="3968280"/>
              <a:ext cx="206640" cy="20664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8" name="Google Shape;908;p40"/>
            <p:cNvSpPr/>
            <p:nvPr/>
          </p:nvSpPr>
          <p:spPr>
            <a:xfrm>
              <a:off x="6078600" y="3968280"/>
              <a:ext cx="206640" cy="20664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9" name="Google Shape;909;p40"/>
            <p:cNvSpPr/>
            <p:nvPr/>
          </p:nvSpPr>
          <p:spPr>
            <a:xfrm>
              <a:off x="6383520" y="3968280"/>
              <a:ext cx="206640" cy="20664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0" name="Google Shape;910;p40"/>
            <p:cNvSpPr/>
            <p:nvPr/>
          </p:nvSpPr>
          <p:spPr>
            <a:xfrm>
              <a:off x="5774040" y="3968280"/>
              <a:ext cx="206640" cy="20664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1" name="Google Shape;911;p40"/>
            <p:cNvSpPr/>
            <p:nvPr/>
          </p:nvSpPr>
          <p:spPr>
            <a:xfrm>
              <a:off x="4249800" y="3968280"/>
              <a:ext cx="206640" cy="20664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2" name="Google Shape;912;p40"/>
            <p:cNvSpPr/>
            <p:nvPr/>
          </p:nvSpPr>
          <p:spPr>
            <a:xfrm>
              <a:off x="4554720" y="3968280"/>
              <a:ext cx="206640" cy="20664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3" name="Google Shape;913;p40"/>
            <p:cNvSpPr/>
            <p:nvPr/>
          </p:nvSpPr>
          <p:spPr>
            <a:xfrm>
              <a:off x="3945240" y="3968280"/>
              <a:ext cx="206640" cy="206640"/>
            </a:xfrm>
            <a:prstGeom prst="ellipse">
              <a:avLst/>
            </a:pr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4" name="Google Shape;914;p40"/>
            <p:cNvSpPr/>
            <p:nvPr/>
          </p:nvSpPr>
          <p:spPr>
            <a:xfrm>
              <a:off x="5237280" y="3668040"/>
              <a:ext cx="60840" cy="206640"/>
            </a:xfrm>
            <a:prstGeom prst="downArrow">
              <a:avLst>
                <a:gd name="adj1" fmla="val 23203"/>
                <a:gd name="adj2" fmla="val 61683"/>
              </a:avLst>
            </a:prstGeom>
            <a:solidFill>
              <a:srgbClr val="5f7d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5" name="Google Shape;915;p40"/>
            <p:cNvSpPr/>
            <p:nvPr/>
          </p:nvSpPr>
          <p:spPr>
            <a:xfrm>
              <a:off x="7118280" y="3426120"/>
              <a:ext cx="167328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5f7d95"/>
                  </a:solidFill>
                  <a:latin typeface="Blinker"/>
                  <a:ea typeface="Blinker"/>
                </a:rPr>
                <a:t>Long Short-Term Memory →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ffffff"/>
                  </a:solidFill>
                  <a:latin typeface="Blinker"/>
                  <a:ea typeface="Blinker"/>
                </a:rPr>
                <a:t>Summary data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406" name="Google Shape;916;p40"/>
          <p:cNvGrpSpPr/>
          <p:nvPr/>
        </p:nvGrpSpPr>
        <p:grpSpPr>
          <a:xfrm>
            <a:off x="4051080" y="4257360"/>
            <a:ext cx="4740480" cy="687960"/>
            <a:chOff x="4051080" y="4257360"/>
            <a:chExt cx="4740480" cy="687960"/>
          </a:xfrm>
        </p:grpSpPr>
        <p:sp>
          <p:nvSpPr>
            <p:cNvPr id="1407" name="Google Shape;917;p40"/>
            <p:cNvSpPr/>
            <p:nvPr/>
          </p:nvSpPr>
          <p:spPr>
            <a:xfrm>
              <a:off x="5164200" y="4654080"/>
              <a:ext cx="206640" cy="206640"/>
            </a:xfrm>
            <a:prstGeom prst="ellipse">
              <a:avLst/>
            </a:prstGeom>
            <a:solidFill>
              <a:srgbClr val="9900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8" name="Google Shape;918;p40"/>
            <p:cNvSpPr/>
            <p:nvPr/>
          </p:nvSpPr>
          <p:spPr>
            <a:xfrm>
              <a:off x="5272920" y="4257360"/>
              <a:ext cx="360" cy="33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f7d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9" name="Google Shape;919;p40"/>
            <p:cNvSpPr/>
            <p:nvPr/>
          </p:nvSpPr>
          <p:spPr>
            <a:xfrm>
              <a:off x="4965480" y="4257360"/>
              <a:ext cx="227880" cy="35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f7d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Google Shape;920;p40"/>
            <p:cNvSpPr/>
            <p:nvPr/>
          </p:nvSpPr>
          <p:spPr>
            <a:xfrm>
              <a:off x="4660920" y="4257360"/>
              <a:ext cx="484920" cy="38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f7d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1" name="Google Shape;921;p40"/>
            <p:cNvSpPr/>
            <p:nvPr/>
          </p:nvSpPr>
          <p:spPr>
            <a:xfrm>
              <a:off x="4356000" y="4257360"/>
              <a:ext cx="757800" cy="43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f7d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2" name="Google Shape;922;p40"/>
            <p:cNvSpPr/>
            <p:nvPr/>
          </p:nvSpPr>
          <p:spPr>
            <a:xfrm>
              <a:off x="4051080" y="4257360"/>
              <a:ext cx="1051920" cy="494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f7d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3" name="Google Shape;923;p40"/>
            <p:cNvSpPr/>
            <p:nvPr/>
          </p:nvSpPr>
          <p:spPr>
            <a:xfrm flipH="1">
              <a:off x="5343840" y="4257360"/>
              <a:ext cx="227880" cy="35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f7d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Google Shape;924;p40"/>
            <p:cNvSpPr/>
            <p:nvPr/>
          </p:nvSpPr>
          <p:spPr>
            <a:xfrm flipH="1">
              <a:off x="5391720" y="4257360"/>
              <a:ext cx="484920" cy="38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f7d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5" name="Google Shape;925;p40"/>
            <p:cNvSpPr/>
            <p:nvPr/>
          </p:nvSpPr>
          <p:spPr>
            <a:xfrm flipH="1">
              <a:off x="5423760" y="4257360"/>
              <a:ext cx="757800" cy="43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f7d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6" name="Google Shape;926;p40"/>
            <p:cNvSpPr/>
            <p:nvPr/>
          </p:nvSpPr>
          <p:spPr>
            <a:xfrm flipH="1">
              <a:off x="5434920" y="4257360"/>
              <a:ext cx="1051920" cy="494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5f7d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7" name="Google Shape;927;p40"/>
            <p:cNvSpPr/>
            <p:nvPr/>
          </p:nvSpPr>
          <p:spPr>
            <a:xfrm>
              <a:off x="7118280" y="4335840"/>
              <a:ext cx="1673280" cy="60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5f7d95"/>
                  </a:solidFill>
                  <a:latin typeface="Blinker"/>
                  <a:ea typeface="Blinker"/>
                </a:rPr>
                <a:t>Dense →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ffffff"/>
                  </a:solidFill>
                  <a:latin typeface="Blinker"/>
                  <a:ea typeface="Blinker"/>
                </a:rPr>
                <a:t>Sentiment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587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Teamwork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9" name="PlaceHolder 2"/>
          <p:cNvSpPr>
            <a:spLocks noGrp="1"/>
          </p:cNvSpPr>
          <p:nvPr>
            <p:ph/>
          </p:nvPr>
        </p:nvSpPr>
        <p:spPr>
          <a:xfrm>
            <a:off x="713160" y="1165680"/>
            <a:ext cx="7758720" cy="3665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57200" indent="-380880">
              <a:lnSpc>
                <a:spcPct val="200000"/>
              </a:lnSpc>
              <a:buClr>
                <a:srgbClr val="ffffff"/>
              </a:buClr>
              <a:buFont typeface="Big Shoulders Text Light"/>
              <a:buChar char="❖"/>
            </a:pPr>
            <a:r>
              <a:rPr b="0" lang="en" sz="22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It is </a:t>
            </a:r>
            <a:r>
              <a:rPr b="0" lang="en" sz="2200" spc="-1" strike="noStrike" u="sng">
                <a:solidFill>
                  <a:srgbClr val="ffffff"/>
                </a:solidFill>
                <a:uFillTx/>
                <a:latin typeface="Big Shoulders Text Light"/>
                <a:ea typeface="Big Shoulders Text Light"/>
              </a:rPr>
              <a:t>highly recommended</a:t>
            </a:r>
            <a:r>
              <a:rPr b="0" lang="en" sz="22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 that you work in pairs!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200000"/>
              </a:lnSpc>
              <a:buClr>
                <a:srgbClr val="ffffff"/>
              </a:buClr>
              <a:buFont typeface="Big Shoulders Text Light"/>
              <a:buChar char="❖"/>
            </a:pPr>
            <a:r>
              <a:rPr b="0" lang="en" sz="22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This will make the workshop easier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8280">
              <a:lnSpc>
                <a:spcPct val="200000"/>
              </a:lnSpc>
              <a:buClr>
                <a:srgbClr val="ffffff"/>
              </a:buClr>
              <a:buFont typeface="Big Shoulders Text Light"/>
              <a:buChar char="❖"/>
            </a:pPr>
            <a:r>
              <a:rPr b="0" lang="en" sz="22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It will also help with grasping the topics covered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8280">
              <a:lnSpc>
                <a:spcPct val="200000"/>
              </a:lnSpc>
              <a:buClr>
                <a:srgbClr val="ffffff"/>
              </a:buClr>
              <a:buFont typeface="Big Shoulders Text Light"/>
              <a:buChar char="❖"/>
            </a:pPr>
            <a:r>
              <a:rPr b="0" lang="en" sz="22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Teamwork is optional, but highly recommended!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PlaceHolder 1"/>
          <p:cNvSpPr>
            <a:spLocks noGrp="1"/>
          </p:cNvSpPr>
          <p:nvPr>
            <p:ph type="title"/>
          </p:nvPr>
        </p:nvSpPr>
        <p:spPr>
          <a:xfrm>
            <a:off x="3279600" y="3211920"/>
            <a:ext cx="2594160" cy="402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75ffd7"/>
                </a:solidFill>
                <a:latin typeface="Blinker SemiBold"/>
                <a:ea typeface="Blinker SemiBold"/>
              </a:rPr>
              <a:t>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4" name="PlaceHolder 2"/>
          <p:cNvSpPr>
            <a:spLocks noGrp="1"/>
          </p:cNvSpPr>
          <p:nvPr>
            <p:ph type="title"/>
          </p:nvPr>
        </p:nvSpPr>
        <p:spPr>
          <a:xfrm>
            <a:off x="1866240" y="2000160"/>
            <a:ext cx="5411160" cy="1197720"/>
          </a:xfrm>
          <a:prstGeom prst="rect">
            <a:avLst/>
          </a:prstGeom>
          <a:solidFill>
            <a:srgbClr val="001f35"/>
          </a:solidFill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9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LET’S TALK AI</a:t>
            </a:r>
            <a:endParaRPr b="0" lang="en-US" sz="6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PlaceHolder 1"/>
          <p:cNvSpPr>
            <a:spLocks noGrp="1"/>
          </p:cNvSpPr>
          <p:nvPr>
            <p:ph type="title"/>
          </p:nvPr>
        </p:nvSpPr>
        <p:spPr>
          <a:xfrm>
            <a:off x="841680" y="1166400"/>
            <a:ext cx="340380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What is AI?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6" name="PlaceHolder 2"/>
          <p:cNvSpPr>
            <a:spLocks noGrp="1"/>
          </p:cNvSpPr>
          <p:nvPr>
            <p:ph/>
          </p:nvPr>
        </p:nvSpPr>
        <p:spPr>
          <a:xfrm>
            <a:off x="804960" y="1669320"/>
            <a:ext cx="4007520" cy="2250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5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Building smart programs capable of performing tasks that typically require human intelligence.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7" name="Google Shape;761;p31" descr=""/>
          <p:cNvPicPr/>
          <p:nvPr/>
        </p:nvPicPr>
        <p:blipFill>
          <a:blip r:embed="rId1"/>
          <a:stretch/>
        </p:blipFill>
        <p:spPr>
          <a:xfrm>
            <a:off x="4974480" y="1126080"/>
            <a:ext cx="4025880" cy="300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PlaceHolder 1"/>
          <p:cNvSpPr>
            <a:spLocks noGrp="1"/>
          </p:cNvSpPr>
          <p:nvPr>
            <p:ph/>
          </p:nvPr>
        </p:nvSpPr>
        <p:spPr>
          <a:xfrm>
            <a:off x="841680" y="1779480"/>
            <a:ext cx="3403800" cy="2250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9" name="PlaceHolder 2"/>
          <p:cNvSpPr>
            <a:spLocks noGrp="1"/>
          </p:cNvSpPr>
          <p:nvPr>
            <p:ph type="title"/>
          </p:nvPr>
        </p:nvSpPr>
        <p:spPr>
          <a:xfrm>
            <a:off x="5526000" y="211320"/>
            <a:ext cx="340380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NOW, REALLY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0" name="Google Shape;768;p32" descr=""/>
          <p:cNvPicPr/>
          <p:nvPr/>
        </p:nvPicPr>
        <p:blipFill>
          <a:blip r:embed="rId1"/>
          <a:stretch/>
        </p:blipFill>
        <p:spPr>
          <a:xfrm>
            <a:off x="164160" y="1859400"/>
            <a:ext cx="4571640" cy="2285640"/>
          </a:xfrm>
          <a:prstGeom prst="rect">
            <a:avLst/>
          </a:prstGeom>
          <a:ln w="0">
            <a:noFill/>
          </a:ln>
        </p:spPr>
      </p:pic>
      <p:pic>
        <p:nvPicPr>
          <p:cNvPr id="1291" name="Google Shape;769;p32" descr=""/>
          <p:cNvPicPr/>
          <p:nvPr/>
        </p:nvPicPr>
        <p:blipFill>
          <a:blip r:embed="rId2"/>
          <a:stretch/>
        </p:blipFill>
        <p:spPr>
          <a:xfrm>
            <a:off x="4964760" y="1041840"/>
            <a:ext cx="3873240" cy="1936440"/>
          </a:xfrm>
          <a:prstGeom prst="rect">
            <a:avLst/>
          </a:prstGeom>
          <a:ln w="0">
            <a:noFill/>
          </a:ln>
        </p:spPr>
      </p:pic>
      <p:pic>
        <p:nvPicPr>
          <p:cNvPr id="1292" name="Google Shape;770;p32" descr=""/>
          <p:cNvPicPr/>
          <p:nvPr/>
        </p:nvPicPr>
        <p:blipFill>
          <a:blip r:embed="rId3"/>
          <a:stretch/>
        </p:blipFill>
        <p:spPr>
          <a:xfrm>
            <a:off x="5880240" y="3158640"/>
            <a:ext cx="2213280" cy="17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PlaceHolder 1"/>
          <p:cNvSpPr>
            <a:spLocks noGrp="1"/>
          </p:cNvSpPr>
          <p:nvPr>
            <p:ph/>
          </p:nvPr>
        </p:nvSpPr>
        <p:spPr>
          <a:xfrm>
            <a:off x="841680" y="1630080"/>
            <a:ext cx="3403800" cy="1125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AI is still a baby. It’s difficult to predict what it would look like in 20-30 years.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But today, it’s taking over the world rapidly!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4" name="PlaceHolder 2"/>
          <p:cNvSpPr>
            <a:spLocks noGrp="1"/>
          </p:cNvSpPr>
          <p:nvPr>
            <p:ph type="title"/>
          </p:nvPr>
        </p:nvSpPr>
        <p:spPr>
          <a:xfrm>
            <a:off x="841680" y="1166400"/>
            <a:ext cx="340380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TRUTH IS…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5" name="Google Shape;777;p33" descr=""/>
          <p:cNvPicPr/>
          <p:nvPr/>
        </p:nvPicPr>
        <p:blipFill>
          <a:blip r:embed="rId1"/>
          <a:stretch/>
        </p:blipFill>
        <p:spPr>
          <a:xfrm>
            <a:off x="959760" y="2865600"/>
            <a:ext cx="3167640" cy="1978200"/>
          </a:xfrm>
          <a:prstGeom prst="rect">
            <a:avLst/>
          </a:prstGeom>
          <a:ln w="0">
            <a:noFill/>
          </a:ln>
        </p:spPr>
      </p:pic>
      <p:pic>
        <p:nvPicPr>
          <p:cNvPr id="1296" name="Google Shape;778;p33" descr=""/>
          <p:cNvPicPr/>
          <p:nvPr/>
        </p:nvPicPr>
        <p:blipFill>
          <a:blip r:embed="rId2"/>
          <a:stretch/>
        </p:blipFill>
        <p:spPr>
          <a:xfrm>
            <a:off x="5065920" y="0"/>
            <a:ext cx="407772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PlaceHolder 1"/>
          <p:cNvSpPr>
            <a:spLocks noGrp="1"/>
          </p:cNvSpPr>
          <p:nvPr>
            <p:ph type="title"/>
          </p:nvPr>
        </p:nvSpPr>
        <p:spPr>
          <a:xfrm>
            <a:off x="3886200" y="850680"/>
            <a:ext cx="482472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8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STATE-OF-THE-ART AI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8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YOU CAN USE!!!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8" name="Google Shape;784;p34" descr=""/>
          <p:cNvPicPr/>
          <p:nvPr/>
        </p:nvPicPr>
        <p:blipFill>
          <a:blip r:embed="rId1"/>
          <a:stretch/>
        </p:blipFill>
        <p:spPr>
          <a:xfrm>
            <a:off x="1143000" y="1600200"/>
            <a:ext cx="2779560" cy="1563480"/>
          </a:xfrm>
          <a:prstGeom prst="rect">
            <a:avLst/>
          </a:prstGeom>
          <a:ln w="0">
            <a:noFill/>
          </a:ln>
        </p:spPr>
      </p:pic>
      <p:pic>
        <p:nvPicPr>
          <p:cNvPr id="1299" name="Google Shape;785;p34" descr=""/>
          <p:cNvPicPr/>
          <p:nvPr/>
        </p:nvPicPr>
        <p:blipFill>
          <a:blip r:embed="rId2"/>
          <a:srcRect l="67571" t="15893" r="7790" b="62644"/>
          <a:stretch/>
        </p:blipFill>
        <p:spPr>
          <a:xfrm>
            <a:off x="5110560" y="1828800"/>
            <a:ext cx="2779560" cy="1361160"/>
          </a:xfrm>
          <a:prstGeom prst="rect">
            <a:avLst/>
          </a:prstGeom>
          <a:ln w="0">
            <a:noFill/>
          </a:ln>
        </p:spPr>
      </p:pic>
      <p:pic>
        <p:nvPicPr>
          <p:cNvPr id="1300" name="Google Shape;786;p34" descr=""/>
          <p:cNvPicPr/>
          <p:nvPr/>
        </p:nvPicPr>
        <p:blipFill>
          <a:blip r:embed="rId3"/>
          <a:srcRect l="0" t="0" r="0" b="4940"/>
          <a:stretch/>
        </p:blipFill>
        <p:spPr>
          <a:xfrm>
            <a:off x="1143000" y="3314520"/>
            <a:ext cx="2779560" cy="1486080"/>
          </a:xfrm>
          <a:prstGeom prst="rect">
            <a:avLst/>
          </a:prstGeom>
          <a:ln w="0">
            <a:noFill/>
          </a:ln>
        </p:spPr>
      </p:pic>
      <p:pic>
        <p:nvPicPr>
          <p:cNvPr id="1301" name="Google Shape;787;p34" descr=""/>
          <p:cNvPicPr/>
          <p:nvPr/>
        </p:nvPicPr>
        <p:blipFill>
          <a:blip r:embed="rId4"/>
          <a:stretch/>
        </p:blipFill>
        <p:spPr>
          <a:xfrm>
            <a:off x="5110560" y="3361680"/>
            <a:ext cx="2779560" cy="166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PlaceHolder 1"/>
          <p:cNvSpPr>
            <a:spLocks noGrp="1"/>
          </p:cNvSpPr>
          <p:nvPr>
            <p:ph type="title"/>
          </p:nvPr>
        </p:nvSpPr>
        <p:spPr>
          <a:xfrm>
            <a:off x="5169240" y="1834560"/>
            <a:ext cx="3543120" cy="1626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rgbClr val="ffffff"/>
                </a:solidFill>
                <a:latin typeface="Blinker SemiBold"/>
                <a:ea typeface="Blinker SemiBold"/>
              </a:rPr>
              <a:t>Sentiment Analysis Workshop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3" name="PlaceHolder 2"/>
          <p:cNvSpPr>
            <a:spLocks noGrp="1"/>
          </p:cNvSpPr>
          <p:nvPr>
            <p:ph type="title"/>
          </p:nvPr>
        </p:nvSpPr>
        <p:spPr>
          <a:xfrm>
            <a:off x="520920" y="1877400"/>
            <a:ext cx="1609920" cy="1241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5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02</a:t>
            </a:r>
            <a:endParaRPr b="0" lang="en-US" sz="8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PlaceHolder 1"/>
          <p:cNvSpPr>
            <a:spLocks noGrp="1"/>
          </p:cNvSpPr>
          <p:nvPr>
            <p:ph/>
          </p:nvPr>
        </p:nvSpPr>
        <p:spPr>
          <a:xfrm>
            <a:off x="228600" y="2224800"/>
            <a:ext cx="4572000" cy="2250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The process of using Natural Language Processing(NLP) to determine if the polarity of the given text is positive, negative or neutral.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‘</a:t>
            </a:r>
            <a:r>
              <a:rPr b="0" lang="en" sz="14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You guys did a great job!’ - Positive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‘</a:t>
            </a:r>
            <a:r>
              <a:rPr b="0" lang="en" sz="14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I was not pleased with the service’ - Negative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‘</a:t>
            </a:r>
            <a:r>
              <a:rPr b="0" lang="en" sz="14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I had to wait 2 hours for service. Loved every minute of it!’ - Negative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This task can get difficult, especially when sarcasm is involved.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5" name="PlaceHolder 2"/>
          <p:cNvSpPr>
            <a:spLocks noGrp="1"/>
          </p:cNvSpPr>
          <p:nvPr>
            <p:ph type="title"/>
          </p:nvPr>
        </p:nvSpPr>
        <p:spPr>
          <a:xfrm>
            <a:off x="231840" y="1307880"/>
            <a:ext cx="525456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What is Sentiment Analysis?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6" name="Google Shape;800;p36" descr=""/>
          <p:cNvPicPr/>
          <p:nvPr/>
        </p:nvPicPr>
        <p:blipFill>
          <a:blip r:embed="rId1"/>
          <a:stretch/>
        </p:blipFill>
        <p:spPr>
          <a:xfrm>
            <a:off x="5094720" y="651240"/>
            <a:ext cx="3710880" cy="278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PlaceHolder 1"/>
          <p:cNvSpPr>
            <a:spLocks noGrp="1"/>
          </p:cNvSpPr>
          <p:nvPr>
            <p:ph/>
          </p:nvPr>
        </p:nvSpPr>
        <p:spPr>
          <a:xfrm>
            <a:off x="355320" y="2166840"/>
            <a:ext cx="6098400" cy="2250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57200" indent="-330120">
              <a:lnSpc>
                <a:spcPct val="200000"/>
              </a:lnSpc>
              <a:buClr>
                <a:srgbClr val="ffffff"/>
              </a:buClr>
              <a:buFont typeface="Big Shoulders Text Light"/>
              <a:buChar char="❖"/>
            </a:pPr>
            <a:r>
              <a:rPr b="0" lang="en" sz="16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Analyzing customer feedback(reviews, surveys, social media interactions, ect.)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ffffff"/>
              </a:buClr>
              <a:buFont typeface="Big Shoulders Text Light"/>
              <a:buChar char="❖"/>
            </a:pPr>
            <a:r>
              <a:rPr b="0" lang="en" sz="16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Determine what customers really like/hate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ffffff"/>
              </a:buClr>
              <a:buFont typeface="Big Shoulders Text Light"/>
              <a:buChar char="❖"/>
            </a:pPr>
            <a:r>
              <a:rPr b="0" lang="en" sz="16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Sort large datasets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200000"/>
              </a:lnSpc>
              <a:buClr>
                <a:srgbClr val="ffffff"/>
              </a:buClr>
              <a:buFont typeface="Big Shoulders Text Light"/>
              <a:buChar char="❖"/>
            </a:pPr>
            <a:r>
              <a:rPr b="0" lang="en" sz="1600" spc="-1" strike="noStrike">
                <a:solidFill>
                  <a:srgbClr val="ffffff"/>
                </a:solidFill>
                <a:latin typeface="Big Shoulders Text Light"/>
                <a:ea typeface="Big Shoulders Text Light"/>
              </a:rPr>
              <a:t>Better understand feedback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8" name="PlaceHolder 2"/>
          <p:cNvSpPr>
            <a:spLocks noGrp="1"/>
          </p:cNvSpPr>
          <p:nvPr>
            <p:ph type="title"/>
          </p:nvPr>
        </p:nvSpPr>
        <p:spPr>
          <a:xfrm>
            <a:off x="511920" y="1397520"/>
            <a:ext cx="3403800" cy="2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ffff70"/>
                </a:solidFill>
                <a:latin typeface="Blinker SemiBold"/>
                <a:ea typeface="Blinker SemiBold"/>
              </a:rPr>
              <a:t>Practical Uses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12853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LibreOffice/7.2.6.2$Linux_X86_64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2022-05-06T20:03:48Z</dcterms:modified>
  <cp:revision>2</cp:revision>
  <dc:subject/>
  <dc:title/>
</cp:coreProperties>
</file>